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ink/ink23.xml" ContentType="application/inkml+xml"/>
  <Override PartName="/ppt/ink/ink24.xml" ContentType="application/inkml+xml"/>
  <Override PartName="/ppt/ink/ink25.xml" ContentType="application/inkml+xml"/>
  <Override PartName="/ppt/ink/ink26.xml" ContentType="application/inkml+xml"/>
  <Override PartName="/ppt/ink/ink27.xml" ContentType="application/inkml+xml"/>
  <Override PartName="/ppt/ink/ink28.xml" ContentType="application/inkml+xml"/>
  <Override PartName="/ppt/ink/ink29.xml" ContentType="application/inkml+xml"/>
  <Override PartName="/ppt/ink/ink30.xml" ContentType="application/inkml+xml"/>
  <Override PartName="/ppt/ink/ink31.xml" ContentType="application/inkml+xml"/>
  <Override PartName="/ppt/ink/ink32.xml" ContentType="application/inkml+xml"/>
  <Override PartName="/ppt/ink/ink33.xml" ContentType="application/inkml+xml"/>
  <Override PartName="/ppt/ink/ink34.xml" ContentType="application/inkml+xml"/>
  <Override PartName="/ppt/ink/ink35.xml" ContentType="application/inkml+xml"/>
  <Override PartName="/ppt/ink/ink36.xml" ContentType="application/inkml+xml"/>
  <Override PartName="/ppt/ink/ink37.xml" ContentType="application/inkml+xml"/>
  <Override PartName="/ppt/ink/ink38.xml" ContentType="application/inkml+xml"/>
  <Override PartName="/ppt/ink/ink39.xml" ContentType="application/inkml+xml"/>
  <Override PartName="/ppt/ink/ink40.xml" ContentType="application/inkml+xml"/>
  <Override PartName="/ppt/ink/ink41.xml" ContentType="application/inkml+xml"/>
  <Override PartName="/ppt/ink/ink42.xml" ContentType="application/inkml+xml"/>
  <Override PartName="/ppt/ink/ink43.xml" ContentType="application/inkml+xml"/>
  <Override PartName="/ppt/ink/ink44.xml" ContentType="application/inkml+xml"/>
  <Override PartName="/ppt/ink/ink45.xml" ContentType="application/inkml+xml"/>
  <Override PartName="/ppt/ink/ink46.xml" ContentType="application/inkml+xml"/>
  <Override PartName="/ppt/ink/ink47.xml" ContentType="application/inkml+xml"/>
  <Override PartName="/ppt/ink/ink48.xml" ContentType="application/inkml+xml"/>
  <Override PartName="/ppt/ink/ink49.xml" ContentType="application/inkml+xml"/>
  <Override PartName="/ppt/ink/ink50.xml" ContentType="application/inkml+xml"/>
  <Override PartName="/ppt/ink/ink51.xml" ContentType="application/inkml+xml"/>
  <Override PartName="/ppt/ink/ink52.xml" ContentType="application/inkml+xml"/>
  <Override PartName="/ppt/ink/ink53.xml" ContentType="application/inkml+xml"/>
  <Override PartName="/ppt/ink/ink54.xml" ContentType="application/inkml+xml"/>
  <Override PartName="/ppt/ink/ink55.xml" ContentType="application/inkml+xml"/>
  <Override PartName="/ppt/ink/ink56.xml" ContentType="application/inkml+xml"/>
  <Override PartName="/ppt/ink/ink57.xml" ContentType="application/inkml+xml"/>
  <Override PartName="/ppt/ink/ink58.xml" ContentType="application/inkml+xml"/>
  <Override PartName="/ppt/ink/ink59.xml" ContentType="application/inkml+xml"/>
  <Override PartName="/ppt/ink/ink60.xml" ContentType="application/inkml+xml"/>
  <Override PartName="/ppt/ink/ink61.xml" ContentType="application/inkml+xml"/>
  <Override PartName="/ppt/ink/ink62.xml" ContentType="application/inkml+xml"/>
  <Override PartName="/ppt/ink/ink63.xml" ContentType="application/inkml+xml"/>
  <Override PartName="/ppt/ink/ink64.xml" ContentType="application/inkml+xml"/>
  <Override PartName="/ppt/ink/ink65.xml" ContentType="application/inkml+xml"/>
  <Override PartName="/ppt/ink/ink66.xml" ContentType="application/inkml+xml"/>
  <Override PartName="/ppt/ink/ink67.xml" ContentType="application/inkml+xml"/>
  <Override PartName="/ppt/ink/ink68.xml" ContentType="application/inkml+xml"/>
  <Override PartName="/ppt/ink/ink69.xml" ContentType="application/inkml+xml"/>
  <Override PartName="/ppt/ink/ink70.xml" ContentType="application/inkml+xml"/>
  <Override PartName="/ppt/ink/ink71.xml" ContentType="application/inkml+xml"/>
  <Override PartName="/ppt/ink/ink72.xml" ContentType="application/inkml+xml"/>
  <Override PartName="/ppt/ink/ink73.xml" ContentType="application/inkml+xml"/>
  <Override PartName="/ppt/ink/ink74.xml" ContentType="application/inkml+xml"/>
  <Override PartName="/ppt/ink/ink75.xml" ContentType="application/inkml+xml"/>
  <Override PartName="/ppt/ink/ink76.xml" ContentType="application/inkml+xml"/>
  <Override PartName="/ppt/ink/ink77.xml" ContentType="application/inkml+xml"/>
  <Override PartName="/ppt/ink/ink78.xml" ContentType="application/inkml+xml"/>
  <Override PartName="/ppt/ink/ink79.xml" ContentType="application/inkml+xml"/>
  <Override PartName="/ppt/ink/ink80.xml" ContentType="application/inkml+xml"/>
  <Override PartName="/ppt/ink/ink81.xml" ContentType="application/inkml+xml"/>
  <Override PartName="/ppt/ink/ink82.xml" ContentType="application/inkml+xml"/>
  <Override PartName="/ppt/ink/ink83.xml" ContentType="application/inkml+xml"/>
  <Override PartName="/ppt/ink/ink84.xml" ContentType="application/inkml+xml"/>
  <Override PartName="/ppt/ink/ink85.xml" ContentType="application/inkml+xml"/>
  <Override PartName="/ppt/ink/ink86.xml" ContentType="application/inkml+xml"/>
  <Override PartName="/ppt/ink/ink87.xml" ContentType="application/inkml+xml"/>
  <Override PartName="/ppt/ink/ink88.xml" ContentType="application/inkml+xml"/>
  <Override PartName="/ppt/ink/ink89.xml" ContentType="application/inkml+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58" r:id="rId3"/>
    <p:sldId id="270" r:id="rId4"/>
    <p:sldId id="257" r:id="rId5"/>
    <p:sldId id="259" r:id="rId6"/>
    <p:sldId id="260" r:id="rId7"/>
    <p:sldId id="261" r:id="rId8"/>
    <p:sldId id="262" r:id="rId9"/>
    <p:sldId id="263" r:id="rId10"/>
    <p:sldId id="264" r:id="rId11"/>
    <p:sldId id="265" r:id="rId12"/>
    <p:sldId id="266" r:id="rId13"/>
    <p:sldId id="267" r:id="rId14"/>
    <p:sldId id="268" r:id="rId15"/>
    <p:sldId id="269"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1599B"/>
    <a:srgbClr val="E59629"/>
    <a:srgbClr val="243044"/>
    <a:srgbClr val="00D200"/>
  </p:clrMru>
  <p:extLst>
    <p:ext uri="{E76CE94A-603C-4142-B9EB-6D1370010A27}">
      <p14:discardImageEditData xmlns:p14="http://schemas.microsoft.com/office/powerpoint/2010/main" val="1"/>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3DD497F-A6A5-4332-9596-982B58CDBAF2}" v="5" dt="2025-08-27T09:07:44.35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63"/>
    <p:restoredTop sz="94683"/>
  </p:normalViewPr>
  <p:slideViewPr>
    <p:cSldViewPr snapToGrid="0">
      <p:cViewPr varScale="1">
        <p:scale>
          <a:sx n="105" d="100"/>
          <a:sy n="105" d="100"/>
        </p:scale>
        <p:origin x="774" y="96"/>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eena Peckham" userId="6b5af47a-4b73-494d-9608-33ad3574fffc" providerId="ADAL" clId="{03DD497F-A6A5-4332-9596-982B58CDBAF2}"/>
    <pc:docChg chg="custSel modSld">
      <pc:chgData name="Sheena Peckham" userId="6b5af47a-4b73-494d-9608-33ad3574fffc" providerId="ADAL" clId="{03DD497F-A6A5-4332-9596-982B58CDBAF2}" dt="2025-08-27T09:08:08.790" v="83" actId="1440"/>
      <pc:docMkLst>
        <pc:docMk/>
      </pc:docMkLst>
      <pc:sldChg chg="addSp delSp modSp mod delAnim">
        <pc:chgData name="Sheena Peckham" userId="6b5af47a-4b73-494d-9608-33ad3574fffc" providerId="ADAL" clId="{03DD497F-A6A5-4332-9596-982B58CDBAF2}" dt="2025-08-27T09:06:29.309" v="75" actId="1035"/>
        <pc:sldMkLst>
          <pc:docMk/>
          <pc:sldMk cId="956319864" sldId="260"/>
        </pc:sldMkLst>
        <pc:picChg chg="add mod">
          <ac:chgData name="Sheena Peckham" userId="6b5af47a-4b73-494d-9608-33ad3574fffc" providerId="ADAL" clId="{03DD497F-A6A5-4332-9596-982B58CDBAF2}" dt="2025-08-27T09:04:23.644" v="30" actId="14100"/>
          <ac:picMkLst>
            <pc:docMk/>
            <pc:sldMk cId="956319864" sldId="260"/>
            <ac:picMk id="9" creationId="{4BD77E7C-1E7C-3B0D-3940-F7DB5E31A628}"/>
          </ac:picMkLst>
        </pc:picChg>
        <pc:picChg chg="del">
          <ac:chgData name="Sheena Peckham" userId="6b5af47a-4b73-494d-9608-33ad3574fffc" providerId="ADAL" clId="{03DD497F-A6A5-4332-9596-982B58CDBAF2}" dt="2025-08-27T08:59:30.178" v="0" actId="478"/>
          <ac:picMkLst>
            <pc:docMk/>
            <pc:sldMk cId="956319864" sldId="260"/>
            <ac:picMk id="9" creationId="{BA7E78EF-C890-32D6-F1AC-B656AFF5238C}"/>
          </ac:picMkLst>
        </pc:picChg>
        <pc:picChg chg="add mod">
          <ac:chgData name="Sheena Peckham" userId="6b5af47a-4b73-494d-9608-33ad3574fffc" providerId="ADAL" clId="{03DD497F-A6A5-4332-9596-982B58CDBAF2}" dt="2025-08-27T09:04:23.644" v="30" actId="14100"/>
          <ac:picMkLst>
            <pc:docMk/>
            <pc:sldMk cId="956319864" sldId="260"/>
            <ac:picMk id="21" creationId="{9A72D691-BBE8-7808-CD27-26EEA4DFB949}"/>
          </ac:picMkLst>
        </pc:picChg>
        <pc:picChg chg="add mod">
          <ac:chgData name="Sheena Peckham" userId="6b5af47a-4b73-494d-9608-33ad3574fffc" providerId="ADAL" clId="{03DD497F-A6A5-4332-9596-982B58CDBAF2}" dt="2025-08-27T09:04:23.644" v="30" actId="14100"/>
          <ac:picMkLst>
            <pc:docMk/>
            <pc:sldMk cId="956319864" sldId="260"/>
            <ac:picMk id="29" creationId="{7863459D-2BB6-98B6-C602-441E3035ED48}"/>
          </ac:picMkLst>
        </pc:picChg>
        <pc:picChg chg="add mod">
          <ac:chgData name="Sheena Peckham" userId="6b5af47a-4b73-494d-9608-33ad3574fffc" providerId="ADAL" clId="{03DD497F-A6A5-4332-9596-982B58CDBAF2}" dt="2025-08-27T09:04:36.475" v="53" actId="1037"/>
          <ac:picMkLst>
            <pc:docMk/>
            <pc:sldMk cId="956319864" sldId="260"/>
            <ac:picMk id="33" creationId="{2542E0FE-1DB2-D570-1C84-B6DC250B034F}"/>
          </ac:picMkLst>
        </pc:picChg>
        <pc:picChg chg="add mod">
          <ac:chgData name="Sheena Peckham" userId="6b5af47a-4b73-494d-9608-33ad3574fffc" providerId="ADAL" clId="{03DD497F-A6A5-4332-9596-982B58CDBAF2}" dt="2025-08-27T09:04:36.475" v="53" actId="1037"/>
          <ac:picMkLst>
            <pc:docMk/>
            <pc:sldMk cId="956319864" sldId="260"/>
            <ac:picMk id="36" creationId="{2CE53BC1-A7FE-8A7F-A419-4FBEBDAE225B}"/>
          </ac:picMkLst>
        </pc:picChg>
        <pc:picChg chg="add mod">
          <ac:chgData name="Sheena Peckham" userId="6b5af47a-4b73-494d-9608-33ad3574fffc" providerId="ADAL" clId="{03DD497F-A6A5-4332-9596-982B58CDBAF2}" dt="2025-08-27T09:06:26.576" v="73" actId="1035"/>
          <ac:picMkLst>
            <pc:docMk/>
            <pc:sldMk cId="956319864" sldId="260"/>
            <ac:picMk id="38" creationId="{477CC159-DF3A-CF6E-8F54-F6F9962E1AD9}"/>
          </ac:picMkLst>
        </pc:picChg>
        <pc:picChg chg="add mod">
          <ac:chgData name="Sheena Peckham" userId="6b5af47a-4b73-494d-9608-33ad3574fffc" providerId="ADAL" clId="{03DD497F-A6A5-4332-9596-982B58CDBAF2}" dt="2025-08-27T09:05:34.401" v="61" actId="207"/>
          <ac:picMkLst>
            <pc:docMk/>
            <pc:sldMk cId="956319864" sldId="260"/>
            <ac:picMk id="40" creationId="{6578AF44-6DAA-9D0E-A7CF-616AD043D1A3}"/>
          </ac:picMkLst>
        </pc:picChg>
        <pc:picChg chg="add mod">
          <ac:chgData name="Sheena Peckham" userId="6b5af47a-4b73-494d-9608-33ad3574fffc" providerId="ADAL" clId="{03DD497F-A6A5-4332-9596-982B58CDBAF2}" dt="2025-08-27T09:06:29.309" v="75" actId="1035"/>
          <ac:picMkLst>
            <pc:docMk/>
            <pc:sldMk cId="956319864" sldId="260"/>
            <ac:picMk id="42" creationId="{A7D3FC3B-0228-B2BF-8320-D09E7059D4A4}"/>
          </ac:picMkLst>
        </pc:picChg>
        <pc:picChg chg="add mod">
          <ac:chgData name="Sheena Peckham" userId="6b5af47a-4b73-494d-9608-33ad3574fffc" providerId="ADAL" clId="{03DD497F-A6A5-4332-9596-982B58CDBAF2}" dt="2025-08-27T09:05:14.868" v="57" actId="207"/>
          <ac:picMkLst>
            <pc:docMk/>
            <pc:sldMk cId="956319864" sldId="260"/>
            <ac:picMk id="44" creationId="{2DCA2557-D090-FA9C-2BEF-3418F5D14E59}"/>
          </ac:picMkLst>
        </pc:picChg>
        <pc:picChg chg="add mod">
          <ac:chgData name="Sheena Peckham" userId="6b5af47a-4b73-494d-9608-33ad3574fffc" providerId="ADAL" clId="{03DD497F-A6A5-4332-9596-982B58CDBAF2}" dt="2025-08-27T09:06:11.657" v="70" actId="1076"/>
          <ac:picMkLst>
            <pc:docMk/>
            <pc:sldMk cId="956319864" sldId="260"/>
            <ac:picMk id="46" creationId="{3B2A5C84-D2AD-FE87-9280-D6BBAC8B34B5}"/>
          </ac:picMkLst>
        </pc:picChg>
        <pc:picChg chg="add mod">
          <ac:chgData name="Sheena Peckham" userId="6b5af47a-4b73-494d-9608-33ad3574fffc" providerId="ADAL" clId="{03DD497F-A6A5-4332-9596-982B58CDBAF2}" dt="2025-08-27T09:06:03.505" v="68" actId="1076"/>
          <ac:picMkLst>
            <pc:docMk/>
            <pc:sldMk cId="956319864" sldId="260"/>
            <ac:picMk id="48" creationId="{E614828B-C76E-D9B4-D241-3CF15ABF0A13}"/>
          </ac:picMkLst>
        </pc:picChg>
        <pc:picChg chg="add mod">
          <ac:chgData name="Sheena Peckham" userId="6b5af47a-4b73-494d-9608-33ad3574fffc" providerId="ADAL" clId="{03DD497F-A6A5-4332-9596-982B58CDBAF2}" dt="2025-08-27T09:05:57.116" v="66" actId="1076"/>
          <ac:picMkLst>
            <pc:docMk/>
            <pc:sldMk cId="956319864" sldId="260"/>
            <ac:picMk id="50" creationId="{DDD2BACB-C58E-93BC-0BA0-F49FD4490253}"/>
          </ac:picMkLst>
        </pc:picChg>
      </pc:sldChg>
      <pc:sldChg chg="addSp delSp modSp mod delAnim">
        <pc:chgData name="Sheena Peckham" userId="6b5af47a-4b73-494d-9608-33ad3574fffc" providerId="ADAL" clId="{03DD497F-A6A5-4332-9596-982B58CDBAF2}" dt="2025-08-27T09:08:08.790" v="83" actId="1440"/>
        <pc:sldMkLst>
          <pc:docMk/>
          <pc:sldMk cId="3374151167" sldId="262"/>
        </pc:sldMkLst>
        <pc:picChg chg="del">
          <ac:chgData name="Sheena Peckham" userId="6b5af47a-4b73-494d-9608-33ad3574fffc" providerId="ADAL" clId="{03DD497F-A6A5-4332-9596-982B58CDBAF2}" dt="2025-08-27T08:59:34.607" v="1" actId="478"/>
          <ac:picMkLst>
            <pc:docMk/>
            <pc:sldMk cId="3374151167" sldId="262"/>
            <ac:picMk id="2" creationId="{489C5523-F4D0-673B-63E2-46369C12A5A3}"/>
          </ac:picMkLst>
        </pc:picChg>
        <pc:picChg chg="add mod">
          <ac:chgData name="Sheena Peckham" userId="6b5af47a-4b73-494d-9608-33ad3574fffc" providerId="ADAL" clId="{03DD497F-A6A5-4332-9596-982B58CDBAF2}" dt="2025-08-27T09:08:08.790" v="83" actId="1440"/>
          <ac:picMkLst>
            <pc:docMk/>
            <pc:sldMk cId="3374151167" sldId="262"/>
            <ac:picMk id="3" creationId="{6C35041B-7F50-1AA9-BCD6-7CD4F08201A0}"/>
          </ac:picMkLst>
        </pc:picChg>
      </pc:sldChg>
    </pc:docChg>
  </pc:docChgLst>
</pc:chgInfo>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4:32.383"/>
    </inkml:context>
    <inkml:brush xml:id="br0">
      <inkml:brushProperty name="width" value="0.035" units="cm"/>
      <inkml:brushProperty name="height" value="0.035" units="cm"/>
      <inkml:brushProperty name="color" value="#FFC114"/>
    </inkml:brush>
  </inkml:definitions>
  <inkml:trace contextRef="#ctx0" brushRef="#br0">0 3 24575,'115'-2'0,"125"4"0,-235-1 0,0-1 0,1 1 0,-1 0 0,0 0 0,0 0 0,0 1 0,0 0 0,0 0 0,0 0 0,0 0 0,0 1 0,7 6 0,-9-6 0,0 0 0,0 0 0,-1 1 0,1-1 0,-1 1 0,0 0 0,0-1 0,-1 1 0,1 0 0,-1 0 0,1 0 0,-1 0 0,-1 1 0,1-1 0,0 0 0,-1 7 0,1 4 0,1 1 0,1-1 0,0 0 0,1-1 0,1 1 0,0-1 0,1 1 0,1-2 0,0 1 0,1-1 0,0 0 0,1 0 0,0-1 0,1-1 0,19 18 0,-25-24 0,-1-1 0,1 1 0,-1 0 0,0 0 0,0 0 0,0 0 0,-1 1 0,0-1 0,2 8 0,-2-7 0,0 0 0,0-1 0,1 1 0,-1 0 0,1-1 0,0 0 0,1 0 0,7 9 0,166 158 0,-99-99 0,-69-62 0,42 50 0,56 87 0,-98-131 0,-2 1 0,0 1 0,-1-1 0,-1 1 0,-1 0 0,0 0 0,-2 0 0,1 35 0,0-16 0,21 90 0,-22-119 0,1 1 0,0-1 0,0 0 0,0 0 0,1 0 0,1 0 0,0 0 0,0-1 0,0 0 0,1 0 0,7 7 0,10 9 0,51 39 0,6 7 0,84 95 0,-143-143 0,26 37 0,-2-3 0,-33-44 0,0-2 0,1 0 0,0 0 0,1-1 0,0-1 0,0 0 0,23 8 0,22 14 0,198 131 0,-234-146 0,0 1 0,40 38 0,0 0 0,-32-33 0,0-2 0,2-1 0,37 14 0,-40-17 0,121 63 0,-135-68 0,0 1 0,-1 0 0,0 1 0,-1 0 0,20 24 0,49 76 0,-58-77 0,-12-20 0,0 0 0,2-2 0,-1 0 0,2 0 0,0-2 0,0 0 0,1 0 0,31 13 0,42 28 0,38 44 0,26 8 0,-134-89 0,-9-7 0,-1-1 0,0 2 0,0 0 0,11 12 0,-17-16 0,-1 0 0,0 0 0,0 0 0,-1 0 0,0 0 0,1 1 0,-2-1 0,1 1 0,-1 0 0,0-1 0,0 1 0,0 0 0,-1 6 0,0 338 0,-3-145 0,5-141 0,0-39 0,-1 0 0,-1 0 0,-2 1 0,-5 30 0,6-51 0,-1-1 0,1 1 0,-1-1 0,0 0 0,-1 0 0,1 0 0,-1 0 0,1 0 0,-1 0 0,0-1 0,0 0 0,-1 1 0,1-1 0,-1 0 0,0 0 0,1-1 0,-1 1 0,-1-1 0,1 0 0,0 0 0,0 0 0,-1-1 0,1 1 0,-1-1 0,-8 1 0,-12 1 0,1-1 0,-1-1 0,-46-5 0,20 1 0,-113 5 0,-109-5 0,189-9 0,52 7 0,-53-3 0,-61 10 0,-111-4 0,242-2 0,-1 0 0,1-2 0,0 1 0,0-2 0,0 0 0,1-1 0,0 0 0,-16-14 0,14 12 0,9 4 0,0 0 0,1 0 0,0 0 0,0 0 0,0-1 0,1 0 0,0-1 0,1 1 0,-1-1 0,1 0 0,1 0 0,0 0 0,0 0 0,0-1 0,1 1 0,-2-18 0,-1-13 0,2-1 0,3-57 0,1 67 0,-1-9 0,-1 21 0,1-1 0,1 1 0,4-23 0,-3 34 0,-1 1 0,1 0 0,0 0 0,1 1 0,-1-1 0,1 0 0,0 1 0,1 0 0,-1-1 0,1 1 0,0 1 0,0-1 0,8-6 0,2 1-136,0 0-1,0 1 1,1 1-1,0 0 1,0 1-1,1 1 1,0 0-1,0 1 0,29-5 1,-27 7-6690</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5:11.857"/>
    </inkml:context>
    <inkml:brush xml:id="br0">
      <inkml:brushProperty name="width" value="0.035" units="cm"/>
      <inkml:brushProperty name="height" value="0.035" units="cm"/>
      <inkml:brushProperty name="color" value="#FFC114"/>
    </inkml:brush>
  </inkml:definitions>
  <inkml:trace contextRef="#ctx0" brushRef="#br0">1155 235 24575,'-1'-12'0,"-1"0"0,-1 0 0,0 0 0,-1 1 0,0 0 0,0-1 0,-1 1 0,-1 1 0,0-1 0,0 1 0,-15-18 0,-4-8 0,23 33 0,0 0 0,-1-1 0,0 1 0,0 0 0,0 0 0,0 1 0,0-1 0,0 1 0,-1-1 0,1 1 0,-1 0 0,0 0 0,0 1 0,0-1 0,-4 0 0,0 0 0,-1 0 0,0 1 0,0 0 0,0 0 0,0 1 0,-14 2 0,-1 1 0,0 2 0,1 0 0,0 2 0,-30 12 0,4 5 0,1 1 0,2 2 0,-50 39 0,83-57 0,1-2 0,0 0 0,-1 0 0,0-2 0,-1 1 0,1-2 0,-21 5 0,-87 10 0,59-14-13,-80-4 0,66-3-1326,55 2-5487</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5:14.717"/>
    </inkml:context>
    <inkml:brush xml:id="br0">
      <inkml:brushProperty name="width" value="0.035" units="cm"/>
      <inkml:brushProperty name="height" value="0.035" units="cm"/>
      <inkml:brushProperty name="color" value="#FFC114"/>
    </inkml:brush>
  </inkml:definitions>
  <inkml:trace contextRef="#ctx0" brushRef="#br0">751 3 24575,'38'-1'0,"-22"0"0,1 1 0,-1 0 0,26 4 0,-38-3 0,0-1 0,0 2 0,0-1 0,0 0 0,0 1 0,0-1 0,-1 1 0,1 0 0,-1 1 0,1-1 0,-1 0 0,0 1 0,0 0 0,0 0 0,0 0 0,0 0 0,-1 0 0,1 0 0,1 5 0,11 23 0,0 1 0,-3 0 0,-1 1 0,14 68 0,-22-89 0,1 13 0,2-1 0,13 36 0,-3-37 0,-14-21 0,0 0 0,0 1 0,0-1 0,0 0 0,-1 1 0,1 0 0,-1-1 0,1 1 0,-1 0 0,0-1 0,0 1 0,0 0 0,-1 0 0,2 4 0,-3-7 0,1 1 0,-1-1 0,1 1 0,-1-1 0,0 0 0,1 1 0,-1-1 0,1 1 0,-1-1 0,0 0 0,1 0 0,-1 1 0,0-1 0,1 0 0,-1 0 0,0 0 0,1 0 0,-1 0 0,0 0 0,0 0 0,1 0 0,-1 0 0,0 0 0,1 0 0,-1 0 0,0-1 0,1 1 0,-1 0 0,0 0 0,1-1 0,-1 1 0,1 0 0,-2-1 0,-28-13 0,26 12 0,-20-9 0,1 1 0,0-2 0,1 0 0,-24-18 0,38 25 0,0 1 0,1 0 0,-1 0 0,-1 1 0,1 0 0,0 1 0,-1 0 0,0 0 0,1 1 0,-11-1 0,8 1 0,0-1 0,0 0 0,0 0 0,0-1 0,1 0 0,-15-8 0,-46-27 0,-140-54 0,192 87 0,0 1 0,0 1 0,0 0 0,0 2 0,-24 0 0,25 2 0,1-2 0,-1 0 0,1-1 0,-1 0 0,1-2 0,-28-8 0,8-4-30,20 8-415,0 1 0,-31-9 0,27 12-6381</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5:16.897"/>
    </inkml:context>
    <inkml:brush xml:id="br0">
      <inkml:brushProperty name="width" value="0.035" units="cm"/>
      <inkml:brushProperty name="height" value="0.035" units="cm"/>
      <inkml:brushProperty name="color" value="#FFC114"/>
    </inkml:brush>
  </inkml:definitions>
  <inkml:trace contextRef="#ctx0" brushRef="#br0">0 0 24575,'1'2'0,"-1"0"0,1 0 0,0-1 0,0 1 0,0 0 0,0 0 0,0-1 0,0 1 0,0-1 0,1 1 0,-1-1 0,0 1 0,1-1 0,-1 0 0,1 0 0,0 1 0,3 0 0,36 21 0,-34-20 0,189 97 0,-132-66 0,-39-22 0,0 1 0,35 26 0,-42-27 0,-1-1 0,2 0 0,-1-2 0,34 13 0,-16-7 0,57 28 0,31 13 0,-107-51 0,-1 0 0,2-1 0,-1-1 0,0 0 0,1-1 0,17-1 0,-8-2 0,-1 2 0,0 0 0,1 2 0,27 6 0,-24-4-79,0-1-1,1-2 0,56-2 1,-50 0-968,-15-1-5779</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5:19.477"/>
    </inkml:context>
    <inkml:brush xml:id="br0">
      <inkml:brushProperty name="width" value="0.035" units="cm"/>
      <inkml:brushProperty name="height" value="0.035" units="cm"/>
      <inkml:brushProperty name="color" value="#FFC114"/>
    </inkml:brush>
  </inkml:definitions>
  <inkml:trace contextRef="#ctx0" brushRef="#br0">1482 103 24575,'-36'0'0,"1"1"0,0-2 0,0-1 0,-62-12 0,4-10 0,32 7 0,-1 3 0,0 2 0,-124-7 0,-290 20 0,458 0 0,1 1 0,0 1 0,-1 0 0,1 2 0,-20 7 0,18-6 0,0 0 0,0-2 0,-33 5 0,47-9-99,1 0 2,0 0-1,0 0 1,0 1-1,1-1 1,-1 1 0,0 0-1,0 0 1,0 0 0,1 1-1,-1-1 1,0 1-1,-5 3 1,-1 6-6729</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5:20.949"/>
    </inkml:context>
    <inkml:brush xml:id="br0">
      <inkml:brushProperty name="width" value="0.035" units="cm"/>
      <inkml:brushProperty name="height" value="0.035" units="cm"/>
      <inkml:brushProperty name="color" value="#FFC114"/>
    </inkml:brush>
  </inkml:definitions>
  <inkml:trace contextRef="#ctx0" brushRef="#br0">1 3 24575,'130'-2'0,"144"5"0,-268-3 7,0 2 0,0-1 0,-1 0 0,1 1 0,0 0 1,-1 0-1,0 1 0,1 0 0,-1 0 0,0 0 0,0 0 0,0 1 0,-1 0 0,0 0 0,1 0 0,4 7 0,-2-2-193,-1 0 1,0 0-1,0 0 0,-1 1 1,-1 0-1,1 0 1,4 21-1,-4-10-6640</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5:24.797"/>
    </inkml:context>
    <inkml:brush xml:id="br0">
      <inkml:brushProperty name="width" value="0.035" units="cm"/>
      <inkml:brushProperty name="height" value="0.035" units="cm"/>
      <inkml:brushProperty name="color" value="#FFC114"/>
    </inkml:brush>
  </inkml:definitions>
  <inkml:trace contextRef="#ctx0" brushRef="#br0">620 129 24575,'-1'-5'0,"0"0"0,1 0 0,-2 0 0,1 1 0,0-1 0,-1 0 0,0 1 0,0-1 0,-1 1 0,1-1 0,-1 1 0,0 0 0,0 0 0,0 0 0,0 1 0,-1-1 0,0 1 0,1 0 0,-1 0 0,0 0 0,-1 0 0,1 1 0,0 0 0,-6-3 0,-2 0 0,-1 0 0,1 1 0,-1 0 0,0 0 0,0 2 0,0 0 0,-25-2 0,-316 7 0,348-2 0,0-1 0,0 0 0,0 1 0,0 0 0,1 1 0,-10 2 0,14-3 0,0-1 0,0 0 0,0 1 0,1-1 0,-1 0 0,0 1 0,1-1 0,-1 1 0,0-1 0,0 1 0,1 0 0,-1-1 0,1 1 0,-1 0 0,1-1 0,-1 1 0,1 0 0,-1 0 0,1-1 0,0 1 0,-1 0 0,1 0 0,0 0 0,0 0 0,-1-1 0,1 1 0,0 0 0,0 0 0,0 0 0,0 0 0,0 0 0,0 0 0,1-1 0,-1 1 0,0 0 0,0 0 0,1 0 0,-1 0 0,0-1 0,1 1 0,-1 0 0,1 0 0,-1-1 0,1 1 0,-1 0 0,1-1 0,-1 1 0,1 0 0,0-1 0,-1 1 0,1-1 0,0 1 0,0-1 0,1 1 0,23 22 0,48 33 0,3 2 0,-32-15 0,-39-36 0,1-1 0,-1 0 0,1 0 0,0 0 0,1-1 0,0 0 0,-1 0 0,2 0 0,-1-1 0,0 0 0,1-1 0,0 1 0,0-2 0,0 1 0,0-1 0,0 0 0,11 1 0,-2-2 20,1 0 0,-1-1 0,0-1 0,0-1 0,25-5 0,-36 6-88,-1 0 1,0-1-1,0 0 1,0 0-1,0 0 1,0-1-1,0 1 1,-1-1-1,1 0 1,-1-1-1,0 1 1,0-1-1,0 0 1,-1 0-1,1 0 1,-1 0-1,0-1 1,0 1-1,0-1 1,-1 0-1,3-6 1,0-5-6759</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5:31.557"/>
    </inkml:context>
    <inkml:brush xml:id="br0">
      <inkml:brushProperty name="width" value="0.035" units="cm"/>
      <inkml:brushProperty name="height" value="0.035" units="cm"/>
      <inkml:brushProperty name="color" value="#FFC114"/>
    </inkml:brush>
  </inkml:definitions>
  <inkml:trace contextRef="#ctx0" brushRef="#br0">1 2 24575,'89'-1'0,"99"3"0,-183-1 0,0 1 0,0-1 0,0 1 0,0 0 0,0 0 0,0 1 0,-1-1 0,1 1 0,-1 0 0,0 1 0,0-1 0,0 1 0,0-1 0,-1 1 0,1 0 0,3 7 0,-3-6 0,0 1 0,0-1 0,-1 1 0,0 0 0,0 0 0,-1 0 0,1 0 0,-1 0 0,-1 1 0,1-1 0,-1 1 0,1 11 0,-3-17 0,1 1 0,-1 0 0,0 0 0,1 0 0,-1-1 0,0 1 0,0 0 0,0-1 0,0 1 0,0 0 0,0-1 0,-1 0 0,1 1 0,0-1 0,-1 0 0,1 0 0,-1 1 0,1-1 0,-1 0 0,0 0 0,1-1 0,-1 1 0,0 0 0,0-1 0,0 1 0,0-1 0,1 1 0,-1-1 0,0 0 0,-4 0 0,-9 2 0,0-2 0,-29-2 0,29 1 0,0 1-90,1 0 134,0-1 1,1 0-1,-1-1 0,-23-6 1,32 7-124,1-1 0,0 0 0,0 0 1,0 0-1,1 0 0,-1-1 0,0 0 0,1 1 1,0-1-1,-1-1 0,1 1 0,0 0 1,1-1-1,-1 1 0,1-1 0,-1 0 1,1 0-1,-3-8 0,-2-9-6747</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5:35.248"/>
    </inkml:context>
    <inkml:brush xml:id="br0">
      <inkml:brushProperty name="width" value="0.035" units="cm"/>
      <inkml:brushProperty name="height" value="0.035" units="cm"/>
      <inkml:brushProperty name="color" value="#FFC114"/>
    </inkml:brush>
  </inkml:definitions>
  <inkml:trace contextRef="#ctx0" brushRef="#br0">315 0 24575,'8'10'0,"-1"0"0,0 0 0,0 0 0,-1 1 0,0 0 0,-1 0 0,0 0 0,-1 1 0,-1-1 0,1 1 0,-2 0 0,2 13 0,1 21 0,-2 85 0,-4-110 0,3 18 0,9 61 0,-5-60 0,2 58 0,-8-74 0,1 0 0,1 0 0,8 39 0,17 88 0,-26-147 0,0 0 0,0 0 0,-1 0 0,1 0 0,-1 0 0,0 0 0,0 0 0,0 0 0,0 0 0,-1 1 0,0-1 0,1 0 0,-2 0 0,1 0 0,0-1 0,-1 1 0,0 0 0,-3 6 0,2-7 0,-1 0 0,1 0 0,-1 0 0,1 0 0,-1-1 0,0 1 0,0-1 0,0 0 0,0 0 0,-1 0 0,1-1 0,0 1 0,-1-1 0,1 0 0,-1-1 0,-8 1 0,-39 2 0,-63-5 0,25 0 0,81 2-136,0 0-1,1-1 1,-1 0-1,0 0 1,1-1-1,-1 0 1,1 0-1,0-1 0,-10-5 1,2-2-6690</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5:37.501"/>
    </inkml:context>
    <inkml:brush xml:id="br0">
      <inkml:brushProperty name="width" value="0.035" units="cm"/>
      <inkml:brushProperty name="height" value="0.035" units="cm"/>
      <inkml:brushProperty name="color" value="#FFC114"/>
    </inkml:brush>
  </inkml:definitions>
  <inkml:trace contextRef="#ctx0" brushRef="#br0">626 103 24575,'-9'-2'0,"0"0"0,0 0 0,0-1 0,0 0 0,0 0 0,0-1 0,1 0 0,0-1 0,-13-9 0,-31-14 0,30 21 0,0 0 0,-1 1 0,0 1 0,0 2 0,0 0 0,-1 1 0,-42 3 0,-160 0-1365,204-1-5461</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5:40.002"/>
    </inkml:context>
    <inkml:brush xml:id="br0">
      <inkml:brushProperty name="width" value="0.035" units="cm"/>
      <inkml:brushProperty name="height" value="0.035" units="cm"/>
      <inkml:brushProperty name="color" value="#FFC114"/>
    </inkml:brush>
  </inkml:definitions>
  <inkml:trace contextRef="#ctx0" brushRef="#br0">1 1 24575,'35'-1'0,"50"3"0,-79-1 0,-1-1 0,-1 1 0,1 1 0,0-1 0,0 1 0,0 0 0,-1 0 0,1 0 0,-1 0 0,1 1 0,-1 0 0,0 0 0,7 6 0,153 171 0,-133-140-1365,-22-21-5461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4:41.150"/>
    </inkml:context>
    <inkml:brush xml:id="br0">
      <inkml:brushProperty name="width" value="0.035" units="cm"/>
      <inkml:brushProperty name="height" value="0.035" units="cm"/>
      <inkml:brushProperty name="color" value="#FFC114"/>
    </inkml:brush>
  </inkml:definitions>
  <inkml:trace contextRef="#ctx0" brushRef="#br0">0 405 24575,'75'-1'0,"-1"3"0,0 3 0,112 23 0,87 29 0,-215-49 0,-1-3 0,1-3 0,97-8 0,-145 4 0,1 0 0,-1-1 0,0 0 0,0-1 0,0 0 0,-1 0 0,1-1 0,10-8 0,68-52 0,-85 62 0,1-1 0,-1 0 0,0 1 0,0-1 0,0-1 0,0 1 0,0 0 0,-1-1 0,0 1 0,0-1 0,0 0 0,1-7 0,9-65 0,-4 13 0,2 27-455,1 0 0,33-69 0,-36 89-6371</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5:41.192"/>
    </inkml:context>
    <inkml:brush xml:id="br0">
      <inkml:brushProperty name="width" value="0.035" units="cm"/>
      <inkml:brushProperty name="height" value="0.035" units="cm"/>
      <inkml:brushProperty name="color" value="#FFC114"/>
    </inkml:brush>
  </inkml:definitions>
  <inkml:trace contextRef="#ctx0" brushRef="#br0">703 225 24575,'-6'-1'0,"1"-1"0,-1 0 0,1 0 0,0-1 0,-1 1 0,1-1 0,-8-6 0,-10-5 0,-47-21 0,50 23 0,-1 1 0,0 1 0,-1 0 0,-1 2 0,1 1 0,-1 1 0,0 0 0,-37-3 0,-70-6 0,60 5 0,62 9 19,1-1 0,0 0 0,-1 0 0,1-1 0,0 0 0,-12-7-1,-25-10-1515,27 16-5329</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5:43.128"/>
    </inkml:context>
    <inkml:brush xml:id="br0">
      <inkml:brushProperty name="width" value="0.035" units="cm"/>
      <inkml:brushProperty name="height" value="0.035" units="cm"/>
      <inkml:brushProperty name="color" value="#FFC114"/>
    </inkml:brush>
  </inkml:definitions>
  <inkml:trace contextRef="#ctx0" brushRef="#br0">1 0 24575,'5'2'0,"-1"-1"0,1 1 0,0 0 0,-1 0 0,1 1 0,-1-1 0,0 1 0,0 0 0,0 0 0,0 1 0,-1-1 0,6 7 0,12 9 0,-7-8 0,0 2 0,-1 0 0,19 24 0,-21-23 0,1-1 0,0 0 0,1-1 0,15 12 0,28 22 0,-49-39 0,-1 0 0,1 0 0,0-1 0,1 0 0,-1-1 0,1 0 0,0 0 0,1 0 0,-1-1 0,1 0 0,0-1 0,0 0 0,0-1 0,0 1 0,13 0 0,44-1 0,69-8 0,-125 5-124,-1-1 0,0 0 0,0-1 0,0 0 0,0-1 0,0 1-1,0-2 1,-1 1 0,0-1 0,14-11 0,-6 4-6702</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5:45.611"/>
    </inkml:context>
    <inkml:brush xml:id="br0">
      <inkml:brushProperty name="width" value="0.035" units="cm"/>
      <inkml:brushProperty name="height" value="0.035" units="cm"/>
      <inkml:brushProperty name="color" value="#FFC114"/>
    </inkml:brush>
  </inkml:definitions>
  <inkml:trace contextRef="#ctx0" brushRef="#br0">677 202 24575,'-16'0'0,"0"-2"0,0 0 0,0 0 0,0-2 0,1 0 0,-1 0 0,1-2 0,0 0 0,1-1 0,0 0 0,0-1 0,0 0 0,1-1 0,0-1 0,1 0 0,0-1 0,0 0 0,-12-16 0,18 21 0,-1 0 0,0 0 0,0 1 0,-1 0 0,1 1 0,-1 0 0,0 0 0,-1 1 0,1 0 0,0 0 0,-1 1 0,0 0 0,-12-1 0,-16-2 0,-67 3 0,96 2 0,-93 1-1365,79-1-5461</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5:51.013"/>
    </inkml:context>
    <inkml:brush xml:id="br0">
      <inkml:brushProperty name="width" value="0.035" units="cm"/>
      <inkml:brushProperty name="height" value="0.035" units="cm"/>
      <inkml:brushProperty name="color" value="#FFC114"/>
    </inkml:brush>
  </inkml:definitions>
  <inkml:trace contextRef="#ctx0" brushRef="#br0">0 51 24575,'4'0'0,"6"0"0,6-4 0,-1-6 0,2-1 0,3 1 0,1 3 0,2 1 0,1 3 0,-3 6 0,-6 3-8191</inkml:trace>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5:53.081"/>
    </inkml:context>
    <inkml:brush xml:id="br0">
      <inkml:brushProperty name="width" value="0.035" units="cm"/>
      <inkml:brushProperty name="height" value="0.035" units="cm"/>
      <inkml:brushProperty name="color" value="#FFC114"/>
    </inkml:brush>
  </inkml:definitions>
  <inkml:trace contextRef="#ctx0" brushRef="#br0">802 253 24575,'-1'-6'0,"0"0"0,-1 1 0,1-1 0,-1 0 0,0 1 0,-1 0 0,1-1 0,-1 1 0,0 0 0,-1 0 0,-7-8 0,2 2 0,0 0 0,-1 1 0,-22-17 0,15 17 0,-1 1 0,-1 1 0,1 0 0,-1 1 0,-1 1 0,-37-6 0,-22-8 0,27 8-99,0 1-1,0 3 1,0 2 0,-1 3-1,-72 4 1,73-1-670,30 0-6057</inkml:trace>
</inkml:ink>
</file>

<file path=ppt/ink/ink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5:56.220"/>
    </inkml:context>
    <inkml:brush xml:id="br0">
      <inkml:brushProperty name="width" value="0.035" units="cm"/>
      <inkml:brushProperty name="height" value="0.035" units="cm"/>
      <inkml:brushProperty name="color" value="#FFC114"/>
    </inkml:brush>
  </inkml:definitions>
  <inkml:trace contextRef="#ctx0" brushRef="#br0">561 0 24575,'-1'35'0,"2"0"0,1 0 0,3 0 0,0-1 0,15 51 0,-11-48 0,-3-1 0,-1 1 0,-2 0 0,-1 1 0,-6 71 0,1-6 0,3-81 0,1-14 0,-1 1 0,0 0 0,0 0 0,-1 0 0,-3 12 0,3-19 0,1 1 0,-1-1 0,0 0 0,0 0 0,0 0 0,-1 0 0,1 0 0,0 0 0,-1 0 0,1-1 0,-1 1 0,0 0 0,1-1 0,-1 1 0,0-1 0,0 0 0,0 1 0,0-1 0,0 0 0,-1 0 0,1 0 0,0-1 0,0 1 0,-1-1 0,-2 1 0,-25 3 0,-1-2 0,0-2 0,-45-4 0,-9 0 0,29 6 0,23 0 0,-51-4 0,77 2 0,-1-1 0,1 0 0,0-1 0,-1 1 0,1-1 0,0-1 0,0 1 0,1-1 0,-1-1 0,0 1 0,1-1 0,-9-6 0,12 5 0,-1 1 0,0-1 0,1 0 0,0 0 0,0 0 0,1 0 0,-1-1 0,1 1 0,0-1 0,1 1 0,-1-1 0,1 0 0,0 1 0,0-1 0,1-6 0,-1-10 0,1 1 0,6-37 0,-6 55-40,1 0 0,0 1 0,0-1 0,0 0-1,0 1 1,0-1 0,1 0 0,-1 1 0,1-1 0,-1 1 0,1 0-1,0 0 1,0 0 0,0 0 0,0 0 0,0 0 0,1 0-1,-1 0 1,1 1 0,-1 0 0,1-1 0,-1 1 0,1 0 0,0 0-1,-1 0 1,1 1 0,0-1 0,0 0 0,0 1 0,0 0-1,0 0 1,-1 0 0,5 0 0,14 0-6786</inkml:trace>
</inkml:ink>
</file>

<file path=ppt/ink/ink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6:00.118"/>
    </inkml:context>
    <inkml:brush xml:id="br0">
      <inkml:brushProperty name="width" value="0.035" units="cm"/>
      <inkml:brushProperty name="height" value="0.035" units="cm"/>
      <inkml:brushProperty name="color" value="#FFC114"/>
    </inkml:brush>
  </inkml:definitions>
  <inkml:trace contextRef="#ctx0" brushRef="#br0">420 52 24575,'-9'-1'0,"0"0"0,1-1 0,-1 0 0,1 0 0,-1-1 0,1 0 0,-14-7 0,13 5 0,-1 1 0,0 0 0,0 1 0,0 0 0,-12-2 0,-35 1 0,-73 5 0,51 1 0,163 40 0,-69-33 0,1-1 0,0 0 0,0-1 0,0-1 0,1-1 0,0 0 0,0-1 0,0-1 0,0 0 0,30 0 0,2-5-1365,-28 2-5461</inkml:trace>
</inkml:ink>
</file>

<file path=ppt/ink/ink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6:12.497"/>
    </inkml:context>
    <inkml:brush xml:id="br0">
      <inkml:brushProperty name="width" value="0.035" units="cm"/>
      <inkml:brushProperty name="height" value="0.035" units="cm"/>
      <inkml:brushProperty name="color" value="#FFC114"/>
    </inkml:brush>
  </inkml:definitions>
  <inkml:trace contextRef="#ctx0" brushRef="#br0">510 58 24575,'-5'-1'0,"-1"0"0,1 0 0,0-1 0,-1 1 0,1-1 0,0-1 0,0 1 0,1-1 0,-8-4 0,-33-14 0,8 15 0,1 2 0,-1 1 0,0 2 0,-46 5 0,-13 0 0,87-4-227,0 0-1,0 1 1,0 1-1,0-1 1,-11 5-1,4-1-6598</inkml:trace>
</inkml:ink>
</file>

<file path=ppt/ink/ink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6:13.877"/>
    </inkml:context>
    <inkml:brush xml:id="br0">
      <inkml:brushProperty name="width" value="0.035" units="cm"/>
      <inkml:brushProperty name="height" value="0.035" units="cm"/>
      <inkml:brushProperty name="color" value="#FFC114"/>
    </inkml:brush>
  </inkml:definitions>
  <inkml:trace contextRef="#ctx0" brushRef="#br0">0 31 24575,'14'1'0,"-1"0"0,0 1 0,-1 1 0,1 0 0,0 1 0,12 6 0,-9-5 0,0 1 0,0-2 0,18 3 0,6-2 0,-1-2 0,1-1 0,0-3 0,71-9 0,-103 8-97,0 0-1,0 0 1,-1-1-1,1 0 1,-1-1-1,0 0 1,1 0-1,-2 0 1,1-1-1,0 0 1,-1 0-1,0 0 0,8-10 1,-5 2-6729</inkml:trace>
</inkml:ink>
</file>

<file path=ppt/ink/ink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6:16.393"/>
    </inkml:context>
    <inkml:brush xml:id="br0">
      <inkml:brushProperty name="width" value="0.035" units="cm"/>
      <inkml:brushProperty name="height" value="0.035" units="cm"/>
      <inkml:brushProperty name="color" value="#FFC114"/>
    </inkml:brush>
  </inkml:definitions>
  <inkml:trace contextRef="#ctx0" brushRef="#br0">1 23 24575,'9'0'0,"1"0"0,-1 0 0,1 1 0,-1 1 0,0 0 0,1 0 0,12 5 0,-16-4 0,-1 0 0,0 0 0,1 1 0,-1-1 0,0 1 0,-1 0 0,1 1 0,-1-1 0,0 1 0,0 0 0,0 0 0,4 7 0,-5-7 0,0-1 0,1 0 0,0 0 0,-1 0 0,1 0 0,1-1 0,-1 1 0,1-1 0,-1 0 0,1-1 0,0 1 0,0-1 0,0 0 0,0 0 0,0 0 0,1-1 0,-1 0 0,9 1 0,11 0 0,-1-1 0,1-1 0,25-3 0,7 0 0,-37 3 0,-11 0 0,1 0 0,0-1 0,-1 1 0,19-5 0,-24 3 0,-1 1 0,1-1 0,-1 1 0,1-1 0,-1 0 0,0-1 0,0 1 0,0 0 0,0-1 0,0 0 0,0 0 0,-1 0 0,1 0 0,-1 0 0,3-6 0,1 0-227,0-1-1,-1 0 1,0 0-1,-1-1 1,5-18-1,-5 9-6598</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4:47.178"/>
    </inkml:context>
    <inkml:brush xml:id="br0">
      <inkml:brushProperty name="width" value="0.035" units="cm"/>
      <inkml:brushProperty name="height" value="0.035" units="cm"/>
      <inkml:brushProperty name="color" value="#FFC114"/>
    </inkml:brush>
  </inkml:definitions>
  <inkml:trace contextRef="#ctx0" brushRef="#br0">1304 103 24575,'-132'-2'0,"-139"5"0,265-2 0,0 0 0,-1 0 0,1 1 0,1 0 0,-1 0 0,0 1 0,0 0 0,1 0 0,0 0 0,0 1 0,-1-1 0,2 1 0,-8 7 0,-5 8 0,0 0 0,-15 23 0,-7 8 0,-2-8 0,-58 47 0,-29 29 0,101-92 0,-52 40 0,52-46 0,1 1 0,-43 47 0,58-57 0,0-1 0,-1 0 0,0-1 0,-1 0 0,0-1 0,0-1 0,-1 0 0,-22 8 0,-43 25 0,80-37 0,9-2 0,14-3 0,26-14 0,-30 8 0,0 2 0,1 0 0,0 1 0,32-2 0,-41 4 0,-1 1 0,1-2 0,-1 1 0,0-2 0,0 1 0,-1-1 0,0-1 0,1 0 0,-2 0 0,1-1 0,-1-1 0,9-8 0,24-16 0,-25 19 0,-1-1 0,-1 0 0,14-17 0,-21 20 0,1 1 0,1 0 0,0 0 0,0 1 0,1 1 0,0 0 0,1 0 0,-1 1 0,17-7 0,-9 6 0,-1-1 0,1-1 0,32-23 0,-40 24 0,0 1 0,0 0 0,1 1 0,0 1 0,1 0 0,0 0 0,0 1 0,0 1 0,0 0 0,0 1 0,19-2 0,-19 2 0,1 1 0,0-2 0,-1 0 0,0-1 0,0 0 0,0-1 0,0 0 0,19-14 0,30-13 0,-46 24 0,0 0 0,-1-1 0,-1-1 0,0 0 0,0-1 0,20-24 0,-24 25 0,-1 1 0,2-1 0,-1 2 0,1-1 0,1 2 0,0-1 0,0 2 0,1-1 0,-1 2 0,28-11 0,-10 8 17,0-1 1,41-22-1,-53 22-175,1 2 1,-1 0 0,2 0-1,-1 2 1,1 1-1,0 0 1,0 1-1,22-1 1,-20 5-6669</inkml:trace>
</inkml:ink>
</file>

<file path=ppt/ink/ink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6:22.615"/>
    </inkml:context>
    <inkml:brush xml:id="br0">
      <inkml:brushProperty name="width" value="0.035" units="cm"/>
      <inkml:brushProperty name="height" value="0.035" units="cm"/>
      <inkml:brushProperty name="color" value="#FFC114"/>
    </inkml:brush>
  </inkml:definitions>
  <inkml:trace contextRef="#ctx0" brushRef="#br0">1 308 24575,'0'-6'0,"0"0"0,-1-1 0,2 1 0,-1 0 0,1 0 0,0 0 0,0 0 0,1 0 0,0 0 0,0 0 0,0 0 0,0 0 0,1 1 0,0-1 0,1 1 0,-1 0 0,1 0 0,0 0 0,0 1 0,8-7 0,12-13 0,-21 19 0,2 1 0,-1-1 0,0 1 0,1 0 0,0 0 0,0 0 0,0 1 0,1-1 0,-1 1 0,1 1 0,0-1 0,-1 1 0,1 0 0,0 0 0,0 1 0,1-1 0,7 1 0,3-1 0,-1-1 0,0 0 0,0-1 0,-1 0 0,1-2 0,26-12 0,7-3 0,-34 16 0,1 1 0,0 1 0,0 0 0,24-1 0,32-5 0,-26 2 0,1 2 0,-1 2 0,82 6 0,-26 0 0,-63-4 0,-16 0 0,-1 0 0,0 2 0,1 0 0,-1 2 0,0 0 0,0 1 0,-1 2 0,36 12 0,-35-9 0,0-1 0,1-1 0,-1 0 0,2-2 0,-1-1 0,45 2 0,-47-2 0,0 1 0,0 1 0,-1 0 0,1 2 0,32 18 0,-19-10 0,20 10 0,-29-13 0,0-1 0,35 10 0,-51-18 0,0-1 0,-1 1 0,0 1 0,0-1 0,15 12 0,-17-11 0,1 0 0,0 0 0,0-1 0,1 0 0,-1 0 0,1-1 0,14 5 0,5-4-1365,-3-1-5461</inkml:trace>
</inkml:ink>
</file>

<file path=ppt/ink/ink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6:26.425"/>
    </inkml:context>
    <inkml:brush xml:id="br0">
      <inkml:brushProperty name="width" value="0.035" units="cm"/>
      <inkml:brushProperty name="height" value="0.035" units="cm"/>
      <inkml:brushProperty name="color" value="#FFC114"/>
    </inkml:brush>
  </inkml:definitions>
  <inkml:trace contextRef="#ctx0" brushRef="#br0">0 132 24575,'8'-2'0,"-1"0"0,1 0 0,-1 0 0,0-1 0,0 0 0,0 0 0,0-1 0,-1 0 0,0 0 0,1 0 0,-1-1 0,-1 0 0,1 0 0,6-9 0,-2 5 0,-1 0 0,1 1 0,1 0 0,12-7 0,-14 11 0,1 1 0,0-1 0,0 2 0,0-1 0,0 1 0,0 1 0,15-1 0,78 5 0,-39 0 0,-22-3 0,-7-1 0,0 2 0,0 1 0,54 11 0,-55-6 0,-26-6 0,0 0 0,1 1 0,-1 0 0,-1 0 0,1 1 0,0 0 0,-1 1 0,1-1 0,12 10 0,-2-1 0,0-1 0,1-1 0,35 14 0,-38-18 0,-15-5 0,1-1 0,-1 1 0,1 0 0,-1-1 0,1 1 0,-1 0 0,1 0 0,-1 0 0,0 0 0,1 0 0,-1 1 0,0-1 0,0 0 0,0 0 0,0 1 0,0-1 0,0 1 0,0-1 0,-1 1 0,1-1 0,0 1 0,-1-1 0,1 1 0,-1 0 0,0-1 0,1 1 0,-1 0 0,0-1 0,0 1 0,0 0 0,0-1 0,-1 1 0,1 0 0,0-1 0,-1 1 0,1 0 0,-1-1 0,1 1 0,-1-1 0,0 1 0,0-1 0,1 1 0,-1-1 0,0 0 0,-3 3 0,-5 8 0,0 0 0,-2 0 0,1-1 0,-14 10 0,12-10 0,-19 20 0,19-18 0,-2 0 0,-24 19 0,33-28 0,-1-1 0,0 0 0,0 0 0,0 0 0,0-1 0,-1 1 0,1-2 0,-1 1 0,1-1 0,-1 0 0,-7 1 0,-39-3 0,1-1 0,-84-16 0,124 16 0,7 2 0,-20-4 0,0 0 0,-47-16 0,64 17 0,1 0 0,-1-1 0,1 0 0,0 0 0,0-1 0,0 0 0,0 0 0,1-1 0,0 1 0,0-1 0,1-1 0,-10-12 0,-12-26-1365,16 29-5461</inkml:trace>
</inkml:ink>
</file>

<file path=ppt/ink/ink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6:37.410"/>
    </inkml:context>
    <inkml:brush xml:id="br0">
      <inkml:brushProperty name="width" value="0.035" units="cm"/>
      <inkml:brushProperty name="height" value="0.035" units="cm"/>
      <inkml:brushProperty name="color" value="#FFC114"/>
    </inkml:brush>
  </inkml:definitions>
  <inkml:trace contextRef="#ctx0" brushRef="#br0">859 1 24575,'0'11'0,"-1"1"0,-1-1 0,0 1 0,0-1 0,-2 0 0,1 0 0,-1 0 0,-1 0 0,0 0 0,0-1 0,-14 19 0,19-28 0,-44 77 0,4 1 0,-31 90 0,54-129 0,-23 40 0,-16 36 0,23-40 0,19-47 0,-18 57 0,16-24 0,5-17 0,-19 49 0,4-37 0,18-43 0,1-1 0,1 1 0,1 1 0,0-1 0,0 1 0,2 0 0,-4 30 0,-2 10 0,8-49 0,-1-1 0,1 0 0,-1 1 0,1-1 0,1 1 0,-1 0 0,1-1 0,0 1 0,1 0 0,-1-1 0,1 1 0,0-1 0,0 1 0,1-1 0,-1 1 0,1-1 0,1 0 0,-1 0 0,5 8 0,23 25 0,44 79 0,-67-102 0,0 0 0,0 0 0,-2 1 0,0 0 0,-1 0 0,0 0 0,-1 0 0,-1 1 0,0 19 0,-2-15 0,1 12 0,-2 0 0,-10 61 0,9-82 0,-1-1 0,-1 0 0,0 0 0,0-1 0,-1 1 0,0-1 0,-1 0 0,0 0 0,-1-1 0,0 0 0,0 0 0,-10 8 0,-18 22 0,1 1 0,1 2 0,-27 49 0,-11 12 0,58-81 0,1 0 0,0 0 0,2 1 0,-9 29 0,-8 17 0,17-43 0,1 1 0,-8 47 0,-5 13 0,19-74 0,0 0 0,0 0 0,1 0 0,1 1 0,0-1 0,1 0 0,1 1 0,0-1 0,0 0 0,5 19 0,-4-29 0,-1-1 0,1 1 0,0-1 0,0 0 0,0 1 0,0-1 0,0 0 0,0 0 0,1-1 0,-1 1 0,0 0 0,1-1 0,0 1 0,-1-1 0,1 0 0,0 0 0,0 0 0,-1 0 0,5 0 0,66 10 0,-36-7 0,-14 1 0,43 17 0,-51-15 0,1-2 0,0 0 0,1 0 0,-1-2 0,30 3 0,53-7-1365,-77 1-5461</inkml:trace>
</inkml:ink>
</file>

<file path=ppt/ink/ink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4:35.466"/>
    </inkml:context>
    <inkml:brush xml:id="br0">
      <inkml:brushProperty name="width" value="0.035" units="cm"/>
      <inkml:brushProperty name="height" value="0.035" units="cm"/>
      <inkml:brushProperty name="color" value="#FFC114"/>
    </inkml:brush>
  </inkml:definitions>
  <inkml:trace contextRef="#ctx0" brushRef="#br0">1 480 24575,'4'-1'0,"1"1"0,0-1 0,0 0 0,0 0 0,-1 0 0,1-1 0,-1 0 0,1 0 0,-1 0 0,1 0 0,-1-1 0,0 1 0,0-1 0,-1 0 0,1-1 0,6-6 0,3-6 0,0 0 0,18-31 0,-9 13 0,-2 9 0,2 0 0,1 2 0,1 0 0,1 1 0,1 2 0,47-29 0,27-22 0,-91 64 0,-1 0 0,1 0 0,0 1 0,1 0 0,0 0 0,0 1 0,0 1 0,0 0 0,1 0 0,-1 1 0,1 0 0,0 1 0,0 0 0,21 0 0,431 1 0,-210 4 0,-243-4 0,-1 1 0,0 1 0,1-1 0,-1 2 0,0-1 0,1 1 0,-1 1 0,0 0 0,0 0 0,14 8 0,-15-8 0,1 1 0,-1-1 0,1-1 0,0 1 0,0-1 0,11 0 0,37 11 0,-41-4-1365,-5 2-5461</inkml:trace>
</inkml:ink>
</file>

<file path=ppt/ink/ink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4:37.040"/>
    </inkml:context>
    <inkml:brush xml:id="br0">
      <inkml:brushProperty name="width" value="0.035" units="cm"/>
      <inkml:brushProperty name="height" value="0.035" units="cm"/>
      <inkml:brushProperty name="color" value="#FFC114"/>
    </inkml:brush>
  </inkml:definitions>
  <inkml:trace contextRef="#ctx0" brushRef="#br0">961 2 24575,'-135'-1'0,"-148"3"0,268 0 0,0 0 0,0 2 0,0-1 0,1 2 0,0 0 0,0 0 0,0 2 0,1-1 0,0 2 0,0 0 0,0 0 0,1 1 0,1 1 0,-1 0 0,-12 15 0,-75 66 0,-16 16 0,29-23-1365,71-70-5461</inkml:trace>
</inkml:ink>
</file>

<file path=ppt/ink/ink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6:40.330"/>
    </inkml:context>
    <inkml:brush xml:id="br0">
      <inkml:brushProperty name="width" value="0.035" units="cm"/>
      <inkml:brushProperty name="height" value="0.035" units="cm"/>
      <inkml:brushProperty name="color" value="#FFC114"/>
    </inkml:brush>
  </inkml:definitions>
  <inkml:trace contextRef="#ctx0" brushRef="#br0">1 231 24575,'1'-6'0,"0"-1"0,0 0 0,1 1 0,0-1 0,0 1 0,1-1 0,0 1 0,0 0 0,0 0 0,1 1 0,0-1 0,0 1 0,6-7 0,11-11 0,34-29 0,-51 49 0,3-4 0,1 1 0,-1 0 0,1 1 0,0 0 0,1 0 0,-1 0 0,1 1 0,0 1 0,0-1 0,0 2 0,0-1 0,1 1 0,-1 1 0,1-1 0,0 2 0,-1-1 0,1 1 0,11 2 0,50-1 0,-16-1 0,1 3 0,65 12 0,-85-8 0,3-1 0,-1 3 0,0 1 0,45 18 0,26 20 0,379 180 0,-422-195 0,1-2 0,96 29 0,147 26 0,-117-35 0,-82-33 0,-149-19 0,-24 0 0,0-2 0,-100-20 0,-155-64 0,-7-2 0,262 75 0,1-1 0,-80-8 0,66 16 0,-165-9 0,173 17 0,1-4 0,-68-10 0,78 4 0,-73-22 0,-15 4-1365,126 22-5461</inkml:trace>
</inkml:ink>
</file>

<file path=ppt/ink/ink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6:42.900"/>
    </inkml:context>
    <inkml:brush xml:id="br0">
      <inkml:brushProperty name="width" value="0.035" units="cm"/>
      <inkml:brushProperty name="height" value="0.035" units="cm"/>
      <inkml:brushProperty name="color" value="#FFC114"/>
    </inkml:brush>
  </inkml:definitions>
  <inkml:trace contextRef="#ctx0" brushRef="#br0">2166 299 24575,'-24'-1'0,"1"-2"0,-1 0 0,1-2 0,-26-8 0,24 6 0,0 1 0,-1 1 0,-32-2 0,-210-12 0,-182 11 0,259 10 0,175-2 0,0 1 0,1 0 0,-1 0 0,1 2 0,-1 0 0,1 1 0,0 0 0,0 1 0,1 1 0,-17 9 0,8-4 0,-1-1 0,-1-2 0,0 0 0,0-1 0,0-1 0,-1-2 0,-27 2 0,-189-5 0,116-4 0,118 3 5,1-1 0,-1 0 0,1 0-1,-1-1 1,1 0 0,0 0 0,0-1 0,0 0-1,0 0 1,0-1 0,1 0 0,-1 0 0,1 0-1,0-1 1,0 0 0,1 0 0,-1 0-1,1-1 1,0 0 0,1 0 0,-1 0 0,1-1-1,0 1 1,-3-9 0,-1-3-170,1 0 0,0 0 0,1-1 0,1 0 0,1 0 0,1 0 0,0 0 0,1-29 0,2 27-6661</inkml:trace>
</inkml:ink>
</file>

<file path=ppt/ink/ink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6:48.310"/>
    </inkml:context>
    <inkml:brush xml:id="br0">
      <inkml:brushProperty name="width" value="0.035" units="cm"/>
      <inkml:brushProperty name="height" value="0.035" units="cm"/>
      <inkml:brushProperty name="color" value="#FFC114"/>
    </inkml:brush>
  </inkml:definitions>
  <inkml:trace contextRef="#ctx0" brushRef="#br0">108 0 24575,'7'1'0,"0"0"0,0 0 0,0 1 0,0 0 0,-1 0 0,1 1 0,-1 0 0,1 0 0,-1 0 0,0 1 0,0 0 0,-1 0 0,1 0 0,-1 1 0,8 8 0,-6-5 0,0 0 0,0 0 0,0 1 0,-1 0 0,0 1 0,-1-1 0,0 1 0,0 0 0,3 13 0,-2 9 0,-2 1 0,-1-1 0,-2 1 0,-1 0 0,-5 36 0,1 30 0,4-48 0,-11 80 0,8-110 0,-2 0 0,0-1 0,-2 1 0,0-1 0,-1 0 0,-16 28 0,-28 52 0,38-69 0,-2 0 0,-1-1 0,-2 0 0,-27 33 0,41-56 0,-1 0 0,1 1 0,1 0 0,-1 0 0,1 0 0,1 1 0,-1-1 0,2 1 0,-1 0 0,1 0 0,0 0 0,0 11 0,0 15 0,5 68 0,1-28 0,-5-65 0,1 1 0,1-1 0,0 1 0,0-1 0,1 0 0,1 0 0,0 0 0,0 0 0,0 0 0,2 0 0,-1-1 0,1 0 0,0 0 0,1 0 0,0-1 0,8 10 0,3 2 0,-12-13 0,0 0 0,1-1 0,0 0 0,0 1 0,0-2 0,1 1 0,0-1 0,0 0 0,0 0 0,10 4 0,7 0 0,1-1 0,0-1 0,0-2 0,0 0 0,1-1 0,0-2 0,-1-1 0,45-3 0,-41 3 0,-1 2 0,32 6 0,-30-4 0,50 2 0,-69-7 0,0 0 0,0-1 0,0-1 0,0 1 0,0-2 0,0 0 0,0 0 0,-1-1 0,0 0 0,12-6 0,-3-3 0,0 0 0,-1-1 0,32-30 0,12-26 0,-47 52 0,1 0 0,0 1 0,36-30 0,-37 38-1365,0 3-5461</inkml:trace>
</inkml:ink>
</file>

<file path=ppt/ink/ink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7:45.906"/>
    </inkml:context>
    <inkml:brush xml:id="br0">
      <inkml:brushProperty name="width" value="0.035" units="cm"/>
      <inkml:brushProperty name="height" value="0.035" units="cm"/>
      <inkml:brushProperty name="color" value="#FFC114"/>
    </inkml:brush>
  </inkml:definitions>
  <inkml:trace contextRef="#ctx0" brushRef="#br0">491 1 24575,'-5'1'0,"0"1"0,1 0 0,-1 0 0,0 1 0,1 0 0,-1-1 0,1 2 0,0-1 0,0 0 0,0 1 0,1 0 0,-1-1 0,1 2 0,-5 5 0,-6 6 0,-21 23 0,-56 77 0,68-70 0,20-39 0,0 1 0,-1-1 0,1 0 0,-1 0 0,-1-1 0,0 1 0,-9 10 0,6-11 0,1 1 0,-1 0 0,1 0 0,1 1 0,-1 0 0,1 0 0,1 0 0,-1 1 0,1 0 0,1 0 0,0 0 0,-5 15 0,3-3 0,-2 0 0,-1 0 0,-15 26 0,-6 16 0,1-29 0,26-32 0,0 1 0,1-1 0,-1 0 0,1 1 0,0 0 0,-1-1 0,1 1 0,0 0 0,1 0 0,-1 0 0,0 0 0,1 1 0,0-1 0,-1 4 0,2-5 0,1-1 0,-1 0 0,1 0 0,-1 0 0,1 0 0,0 1 0,0-1 0,-1 0 0,1 0 0,0 0 0,0-1 0,0 1 0,0 0 0,0 0 0,0 0 0,1-1 0,-1 1 0,0-1 0,0 1 0,0-1 0,1 1 0,0 0 0,37 10 0,-27-8 0,10 2 0,1-1 0,1-2 0,-1 0 0,40-2 0,-36 0 0,-1 0 0,0 2 0,34 5 0,60 14-1365,-104-15-5461</inkml:trace>
</inkml:ink>
</file>

<file path=ppt/ink/ink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7:47.563"/>
    </inkml:context>
    <inkml:brush xml:id="br0">
      <inkml:brushProperty name="width" value="0.035" units="cm"/>
      <inkml:brushProperty name="height" value="0.035" units="cm"/>
      <inkml:brushProperty name="color" value="#FFC114"/>
    </inkml:brush>
  </inkml:definitions>
  <inkml:trace contextRef="#ctx0" brushRef="#br0">1 178 24575,'1'-2'0,"-1"-1"0,1 0 0,0 0 0,1 0 0,-1 0 0,1 1 0,-1-1 0,1 1 0,0-1 0,0 1 0,4-4 0,11-18 0,-16 18 0,2 1 0,-1-1 0,0 1 0,1 0 0,0 0 0,0 0 0,1 1 0,-1-1 0,1 1 0,0-1 0,0 1 0,1 0 0,-1 1 0,1-1 0,0 1 0,0 0 0,0 0 0,0 1 0,0-1 0,1 1 0,-1 0 0,1 0 0,0 1 0,9-2 0,59-7 0,0 2 0,106 2 0,-133 6 0,-16-1 0,-1 2 0,42 6 0,-61-5 0,0 0 0,-1 1 0,1 1 0,-1-1 0,0 2 0,0-1 0,-1 2 0,1-1 0,-1 1 0,12 10 0,15 15-1365,-19-17-5461</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4:48.774"/>
    </inkml:context>
    <inkml:brush xml:id="br0">
      <inkml:brushProperty name="width" value="0.035" units="cm"/>
      <inkml:brushProperty name="height" value="0.035" units="cm"/>
      <inkml:brushProperty name="color" value="#FFC114"/>
    </inkml:brush>
  </inkml:definitions>
  <inkml:trace contextRef="#ctx0" brushRef="#br0">0 248 24575,'124'2'0,"132"-5"0,-252 3 4,0-1 0,0 0 0,1 0-1,-1 0 1,0 0 0,0 0 0,0-1 0,0 0-1,0 0 1,0 0 0,-1 0 0,1-1 0,-1 1-1,1-1 1,-1 0 0,0 0 0,0 0 0,0-1-1,-1 1 1,1-1 0,-1 1 0,0-1 0,0 0-1,0 0 1,0 0 0,-1 0 0,1 0 0,0-6-1,2-10-240,-1 0 0,-1 0 0,-1 0-1,-2-35 1,1 46-52,0-13-6537</inkml:trace>
</inkml:ink>
</file>

<file path=ppt/ink/ink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7:49.743"/>
    </inkml:context>
    <inkml:brush xml:id="br0">
      <inkml:brushProperty name="width" value="0.035" units="cm"/>
      <inkml:brushProperty name="height" value="0.035" units="cm"/>
      <inkml:brushProperty name="color" value="#FFC114"/>
    </inkml:brush>
  </inkml:definitions>
  <inkml:trace contextRef="#ctx0" brushRef="#br0">3 155 24575,'0'-10'0,"0"1"0,1 0 0,0-1 0,0 1 0,1 0 0,0 0 0,0 0 0,7-15 0,-7 20 0,1 0 0,-1 1 0,1-1 0,-1 1 0,1 0 0,0-1 0,1 1 0,-1 1 0,0-1 0,1 0 0,-1 1 0,1 0 0,0 0 0,0 0 0,0 0 0,0 0 0,0 1 0,0 0 0,0 0 0,9-1 0,17-1 0,-1 2 0,1 1 0,-1 2 0,1 0 0,-1 2 0,0 1 0,0 2 0,36 13 0,-31-13 0,-27-6 0,0 1 0,0-1 0,0 1 0,0 0 0,0 1 0,-1-1 0,1 1 0,-1 1 0,10 6 0,-15-10 0,-1 1 0,1 0 0,-1-1 0,1 1 0,-1 0 0,0-1 0,0 1 0,1 0 0,-1-1 0,0 1 0,0 0 0,0 0 0,0-1 0,0 1 0,0 0 0,0 0 0,0-1 0,0 1 0,0 0 0,0 0 0,0-1 0,0 1 0,-1 0 0,1 0 0,0-1 0,-1 1 0,1 0 0,0-1 0,-1 1 0,1 0 0,-1-1 0,1 1 0,-1-1 0,1 1 0,-1-1 0,1 1 0,-1-1 0,-1 1 0,-31 25 0,21-19 0,-1 3 0,-7 7 0,-1-2 0,-27 15 0,39-25 0,0-1 0,0 0 0,-1-1 0,0 0 0,1-1 0,-1 0 0,0 0 0,0-1 0,-11 0 0,-179-6 0,197 5-59,1 0 0,0-1-1,-1 1 1,1 0-1,0-1 1,0 0 0,0 0-1,0 1 1,0-1 0,0 0-1,0-1 1,0 1 0,0 0-1,0-1 1,0 1-1,1-1 1,-1 1 0,0-1-1,1 0 1,0 1 0,-1-1-1,-1-4 1,-3-10-6767</inkml:trace>
</inkml:ink>
</file>

<file path=ppt/ink/ink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7:51.879"/>
    </inkml:context>
    <inkml:brush xml:id="br0">
      <inkml:brushProperty name="width" value="0.035" units="cm"/>
      <inkml:brushProperty name="height" value="0.035" units="cm"/>
      <inkml:brushProperty name="color" value="#FFC114"/>
    </inkml:brush>
  </inkml:definitions>
  <inkml:trace contextRef="#ctx0" brushRef="#br0">541 0 24575,'-480'0'0,"435"5"-1365,29 0-5461</inkml:trace>
</inkml:ink>
</file>

<file path=ppt/ink/ink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7:53.864"/>
    </inkml:context>
    <inkml:brush xml:id="br0">
      <inkml:brushProperty name="width" value="0.035" units="cm"/>
      <inkml:brushProperty name="height" value="0.035" units="cm"/>
      <inkml:brushProperty name="color" value="#FFC114"/>
    </inkml:brush>
  </inkml:definitions>
  <inkml:trace contextRef="#ctx0" brushRef="#br0">450 1 24575,'-11'0'0,"0"0"0,0 1 0,0 1 0,0 0 0,0 0 0,0 1 0,1 1 0,-1-1 0,1 2 0,0 0 0,0 0 0,-16 11 0,1 0-170,-2-2-1,0 0 0,0-2 1,-1-1-1,-1-2 0,0 0 1,-53 8-1,61-15-6655</inkml:trace>
</inkml:ink>
</file>

<file path=ppt/ink/ink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7:56.802"/>
    </inkml:context>
    <inkml:brush xml:id="br0">
      <inkml:brushProperty name="width" value="0.035" units="cm"/>
      <inkml:brushProperty name="height" value="0.035" units="cm"/>
      <inkml:brushProperty name="color" value="#FFC114"/>
    </inkml:brush>
  </inkml:definitions>
  <inkml:trace contextRef="#ctx0" brushRef="#br0">203 0 24575,'-3'20'0,"0"-1"0,0 0 0,-2 0 0,-1-1 0,0 0 0,-1 1 0,-16 28 0,-3 11 0,-5 12 0,15-34 0,0 1 0,-16 65 0,23-62 0,3 0 0,1 0 0,0 63 0,5-81 0,-1-13 0,1 0 0,0 0 0,1 0 0,0 0 0,3 12 0,-4-19 0,1 0 0,0 0 0,0 1 0,0-1 0,0 0 0,0 0 0,1 0 0,-1 0 0,1-1 0,-1 1 0,1 0 0,0 0 0,-1-1 0,1 1 0,0-1 0,0 0 0,0 0 0,0 1 0,0-1 0,1-1 0,-1 1 0,0 0 0,0 0 0,1-1 0,2 1 0,13 1 0,1 0 0,28-2 0,-33 0 0,-1 0 0,1 0 0,0 1 0,-1 1 0,1 0 0,23 7 0,-13 1-1365,-2-2-5461</inkml:trace>
</inkml:ink>
</file>

<file path=ppt/ink/ink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8:00.395"/>
    </inkml:context>
    <inkml:brush xml:id="br0">
      <inkml:brushProperty name="width" value="0.035" units="cm"/>
      <inkml:brushProperty name="height" value="0.035" units="cm"/>
      <inkml:brushProperty name="color" value="#FFC114"/>
    </inkml:brush>
  </inkml:definitions>
  <inkml:trace contextRef="#ctx0" brushRef="#br0">112 131 24575,'0'-7'0,"0"1"0,0-1 0,1 1 0,0-1 0,0 1 0,0-1 0,1 1 0,0-1 0,0 1 0,1 0 0,5-10 0,-5 13 0,-1-1 0,2 1 0,-1 0 0,0 0 0,0 0 0,1 1 0,0-1 0,-1 1 0,1 0 0,0 0 0,0 0 0,0 1 0,0-1 0,1 1 0,-1 0 0,0 0 0,1 0 0,7 0 0,23-1 0,0 1 0,45 4 0,-63-2 0,0 1 0,0 1 0,0 1 0,0 1 0,-1 0 0,26 12 0,-21-4 0,-1 1 0,0 1 0,-1 1 0,-1 0 0,21 25 0,-35-35 0,0 0 0,0 0 0,-1 0 0,0 0 0,0 1 0,0-1 0,-1 1 0,0 0 0,0 0 0,-1 0 0,1 11 0,-1-12 0,-1 1 0,1-1 0,1 0 0,-1 1 0,1-1 0,0 0 0,0 0 0,1 0 0,0 0 0,0 0 0,0-1 0,1 1 0,0-1 0,0 0 0,6 6 0,-3-5 0,18 18 0,-25-24 0,0 0 0,0 0 0,0 0 0,0 1 0,0-1 0,0 0 0,0 0 0,0 0 0,0 0 0,0 0 0,0 1 0,0-1 0,0 0 0,0 0 0,0 0 0,0 0 0,-1 1 0,1-1 0,0 0 0,0 0 0,0 0 0,0 0 0,0 0 0,0 0 0,0 1 0,0-1 0,-1 0 0,1 0 0,0 0 0,0 0 0,0 0 0,0 0 0,0 0 0,-1 0 0,1 0 0,0 0 0,0 0 0,0 0 0,0 0 0,-1 0 0,1 0 0,0 0 0,0 0 0,0 0 0,0 0 0,-1 0 0,1 0 0,0 0 0,0 0 0,-25-3 0,-19-5 0,1 3 0,-1 2 0,-61 3 0,-42-3 0,137 2 0,0-1 0,1-1 0,-1 1 0,1-2 0,-1 1 0,-9-6 0,10 4 0,-1 1 0,0 0 0,0 1 0,0 0 0,-18-3 0,-41 6 0,55 1 0,1 0 0,-1-1 0,1-1 0,-1 0 0,-18-4 0,31 5 0,0-1 0,1 1 0,-1 0 0,0 0 0,0-1 0,1 1 0,-1 0 0,0-1 0,1 1 0,-1 0 0,1-1 0,-1 1 0,0-1 0,1 1 0,-1-1 0,1 0 0,-1 1 0,1-1 0,0 1 0,-1-1 0,1 0 0,-1 1 0,1-1 0,0 0 0,0 0 0,-1 1 0,1-1 0,0 0 0,0 0 0,0 1 0,0-1 0,0 0 0,0 0 0,0 1 0,0-1 0,0 0 0,0 0 0,1 1 0,-1-1 0,0 0 0,0 0 0,1 1 0,-1-1 0,0 0 0,1 1 0,-1-1 0,1 1 0,0-2 0,32-37 0,-21 27 0,31-51 0,-31 43 0,1 1 0,25-29 0,-18 19-1365,-13 15-5461</inkml:trace>
</inkml:ink>
</file>

<file path=ppt/ink/ink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8:03.195"/>
    </inkml:context>
    <inkml:brush xml:id="br0">
      <inkml:brushProperty name="width" value="0.035" units="cm"/>
      <inkml:brushProperty name="height" value="0.035" units="cm"/>
      <inkml:brushProperty name="color" value="#FFC114"/>
    </inkml:brush>
  </inkml:definitions>
  <inkml:trace contextRef="#ctx0" brushRef="#br0">846 1 24575,'-44'58'0,"36"-46"0,0-1 0,0 0 0,-1 0 0,-15 14 0,14-16 0,1 1 0,0 1 0,1 0 0,0 0 0,-7 13 0,10-15 0,0 0 0,0-1 0,-1 1 0,0-1 0,-1-1 0,1 1 0,-1-1 0,-1-1 0,0 1 0,0-1 0,-14 8 0,9-8 0,0-1 0,-1 0 0,0-1 0,0-1 0,0 0 0,0-1 0,-17 0 0,-108-4 0,53-2 0,72 5 0,0-1 0,1-1 0,-1-1 0,0 0 0,1 0 0,-24-8 0,31 7 0,1 1 0,0-1 0,0 0 0,0-1 0,0 1 0,0-1 0,1 0 0,0 0 0,0 0 0,0-1 0,0 0 0,0 1 0,1-1 0,0 0 0,0-1 0,1 1 0,-1-1 0,-1-6 0,-33-77-1365,30 75-5461</inkml:trace>
</inkml:ink>
</file>

<file path=ppt/ink/ink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8:07.706"/>
    </inkml:context>
    <inkml:brush xml:id="br0">
      <inkml:brushProperty name="width" value="0.035" units="cm"/>
      <inkml:brushProperty name="height" value="0.035" units="cm"/>
      <inkml:brushProperty name="color" value="#FFC114"/>
    </inkml:brush>
  </inkml:definitions>
  <inkml:trace contextRef="#ctx0" brushRef="#br0">3 0 24575,'1'24'0,"2"-1"0,0 0 0,1-1 0,10 28 0,-7-25 0,-1 0 0,-1 1 0,3 28 0,-5 38 0,-8 99 0,2-176 0,0 0 0,-1 0 0,-10 24 0,7-21 0,1 1 0,-7 29 0,12-44 0,1 1 0,-1-1 0,1 0 0,0 1 0,0-1 0,0 0 0,1 1 0,0-1 0,-1 0 0,2 1 0,-1-1 0,0 0 0,1 0 0,0 0 0,-1 0 0,4 4 0,-2-4 0,1-1 0,-1 0 0,0 0 0,1 0 0,-1-1 0,1 1 0,0-1 0,0 0 0,0 0 0,0 0 0,0-1 0,1 1 0,-1-1 0,0 0 0,1 0 0,-1 0 0,8-1 0,11 1 0,1-1 0,27-3 0,-13 0 0,-13 3-1365,-3-1-5461</inkml:trace>
</inkml:ink>
</file>

<file path=ppt/ink/ink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8:09.709"/>
    </inkml:context>
    <inkml:brush xml:id="br0">
      <inkml:brushProperty name="width" value="0.035" units="cm"/>
      <inkml:brushProperty name="height" value="0.035" units="cm"/>
      <inkml:brushProperty name="color" value="#FFC114"/>
    </inkml:brush>
  </inkml:definitions>
  <inkml:trace contextRef="#ctx0" brushRef="#br0">1 77 24575,'10'-1'0,"-1"0"0,1-1 0,0 0 0,0-1 0,-1 0 0,0-1 0,1 0 0,-1-1 0,11-7 0,-10 6 0,0 1 0,1 0 0,0 0 0,0 1 0,0 0 0,22-4 0,85 6-196,-87 3-973,-10-1-5657</inkml:trace>
</inkml:ink>
</file>

<file path=ppt/ink/ink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8:10.881"/>
    </inkml:context>
    <inkml:brush xml:id="br0">
      <inkml:brushProperty name="width" value="0.035" units="cm"/>
      <inkml:brushProperty name="height" value="0.035" units="cm"/>
      <inkml:brushProperty name="color" value="#FFC114"/>
    </inkml:brush>
  </inkml:definitions>
  <inkml:trace contextRef="#ctx0" brushRef="#br0">127 0 24575,'-4'0'0,"-6"0"0,-6 0 0,1 4 0,-2 2 0,-3-1 0,3 4 0,4 4 0,4 4 0,3 0-8191</inkml:trace>
</inkml:ink>
</file>

<file path=ppt/ink/ink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8:15.129"/>
    </inkml:context>
    <inkml:brush xml:id="br0">
      <inkml:brushProperty name="width" value="0.035" units="cm"/>
      <inkml:brushProperty name="height" value="0.035" units="cm"/>
      <inkml:brushProperty name="color" value="#FFC114"/>
    </inkml:brush>
  </inkml:definitions>
  <inkml:trace contextRef="#ctx0" brushRef="#br0">0 177 24575,'6'0'0,"0"-1"0,0 0 0,0 0 0,-1-1 0,1 1 0,-1-1 0,1-1 0,-1 1 0,1-1 0,-1 0 0,6-4 0,55-46 0,-18 13 0,-37 33 9,0 0 1,1 0-1,0 1 0,0 1 0,1 0 1,-1 0-1,1 2 0,0-1 0,14 0 0,10 0-410,71 3-1,-76 2-252,-16-1-6172</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4:52.019"/>
    </inkml:context>
    <inkml:brush xml:id="br0">
      <inkml:brushProperty name="width" value="0.035" units="cm"/>
      <inkml:brushProperty name="height" value="0.035" units="cm"/>
      <inkml:brushProperty name="color" value="#FFC114"/>
    </inkml:brush>
  </inkml:definitions>
  <inkml:trace contextRef="#ctx0" brushRef="#br0">640 46 24575,'-6'2'0,"0"0"0,1 1 0,-1-1 0,1 1 0,-1 0 0,1 0 0,0 1 0,-9 7 0,2-1 0,-20 14 0,1 1 0,-27 30 0,33-34 0,0-1 0,-1-1 0,-31 17 0,-42 30 0,18-7 0,42-32 0,-43 39 0,81-65 0,0-1 0,0 1 0,0 0 0,0 0 0,0-1 0,0 1 0,0 0 0,1 0 0,-1 0 0,0 0 0,1 0 0,-1 0 0,0 0 0,1 1 0,-1-1 0,1 0 0,0 0 0,-1 0 0,1 1 0,0-1 0,0 0 0,0 0 0,0 1 0,0 1 0,1-2 0,-1 0 0,1 0 0,0 0 0,0 0 0,0 0 0,0 0 0,0 0 0,0-1 0,0 1 0,1 0 0,-1-1 0,0 1 0,0-1 0,0 1 0,1-1 0,-1 1 0,0-1 0,3 0 0,11 3 0,0-2 0,0 0 0,16-1 0,-24-1 0,71 1 0,78-3 0,-136-1 0,1-1 0,-1 0 0,1-2 0,-2 0 0,1-1 0,20-13 0,44-16 0,-35 21 0,1 2 0,0 3 0,58-6 0,-96 14 0,0-1 0,-1 1 0,1-2 0,-1 0 0,0 0 0,-1-1 0,1 0 0,-1-1 0,0 0 0,15-15 0,-8 9 0,-1 0 0,25-13 0,-1 4 0,-22 11 0,1 1 0,0 0 0,27-8 0,-37 16 0,0-1 0,0 0 0,-1-1 0,0 0 0,1 0 0,-2 0 0,1-1 0,0 0 0,-1-1 0,7-6 0,-10 7 0,0 0 0,-1 0 0,0 0 0,0 0 0,0-1 0,0 1 0,-1-1 0,0 0 0,0 1 0,-1-1 0,1 0 0,-1 0 0,-1 0 0,1 0 0,-1-12 0,-1-7-1365,0 3-5461</inkml:trace>
</inkml:ink>
</file>

<file path=ppt/ink/ink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8:18.300"/>
    </inkml:context>
    <inkml:brush xml:id="br0">
      <inkml:brushProperty name="width" value="0.035" units="cm"/>
      <inkml:brushProperty name="height" value="0.035" units="cm"/>
      <inkml:brushProperty name="color" value="#FFC114"/>
    </inkml:brush>
  </inkml:definitions>
  <inkml:trace contextRef="#ctx0" brushRef="#br0">0 204 24575,'0'-11'0,"1"1"0,0 0 0,1-1 0,0 1 0,0 0 0,1 0 0,0 0 0,1 1 0,0-1 0,0 1 0,8-12 0,-8 15 0,0 1 0,0-1 0,1 1 0,0 0 0,0 1 0,0-1 0,0 1 0,0 0 0,1 0 0,0 1 0,0 0 0,0 0 0,0 0 0,0 1 0,1-1 0,-1 2 0,1-1 0,10-1 0,22 1 4,46 3 1,-34 1-1379,-29-2-5452</inkml:trace>
</inkml:ink>
</file>

<file path=ppt/ink/ink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8:19.996"/>
    </inkml:context>
    <inkml:brush xml:id="br0">
      <inkml:brushProperty name="width" value="0.035" units="cm"/>
      <inkml:brushProperty name="height" value="0.035" units="cm"/>
      <inkml:brushProperty name="color" value="#FFC114"/>
    </inkml:brush>
  </inkml:definitions>
  <inkml:trace contextRef="#ctx0" brushRef="#br0">0 223 24575,'71'2'0,"-40"0"0,1-1 0,60-8 0,-87 6 5,0 0 0,0 0 0,-1-1 0,1 1 0,-1-1 0,1 0 0,-1-1 0,0 1 0,0-1 0,0 0 0,0 0 0,0 0 0,-1 0 0,1-1 0,-1 0 0,0 1 0,0-1 0,0 0 0,-1-1 0,1 1 0,-1 0 0,0-1 0,2-5 0,0-5-217,-1 1 0,0 0 0,-1-1-1,0 0 1,-1 1 0,-1-21 0,-1 13-6614</inkml:trace>
</inkml:ink>
</file>

<file path=ppt/ink/ink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8:26.241"/>
    </inkml:context>
    <inkml:brush xml:id="br0">
      <inkml:brushProperty name="width" value="0.035" units="cm"/>
      <inkml:brushProperty name="height" value="0.035" units="cm"/>
      <inkml:brushProperty name="color" value="#FFC114"/>
    </inkml:brush>
  </inkml:definitions>
  <inkml:trace contextRef="#ctx0" brushRef="#br0">125 259 24575,'3'-6'0,"-1"0"0,1 0 0,0 1 0,1-1 0,-1 1 0,1 0 0,0 0 0,0 0 0,1 1 0,-1-1 0,7-3 0,-2-1 0,32-33 0,-5 5 0,49-40 0,-79 73 0,0 1 0,0-1 0,0 2 0,0-1 0,0 1 0,1-1 0,-1 2 0,1-1 0,0 1 0,-1 0 0,10 0 0,82 3 0,-48 1 0,-34-2 0,0 0 0,0 1 0,0 1 0,0 0 0,-1 1 0,1 1 0,28 13 0,-21-6 0,0 1 0,-1 1 0,0 2 0,21 19 0,-32-27 0,0 0 0,0-1 0,20 9 0,-18-9 0,-13-7 0,1 0 0,-1 0 0,0 1 0,1-1 0,-1 0 0,0 0 0,0 0 0,1 1 0,-1-1 0,0 0 0,0 0 0,1 1 0,-1-1 0,0 0 0,0 1 0,0-1 0,0 0 0,1 0 0,-1 1 0,0-1 0,0 0 0,0 1 0,0-1 0,0 0 0,0 1 0,0-1 0,0 0 0,0 1 0,0-1 0,0 0 0,0 1 0,0-1 0,0 0 0,0 1 0,0-1 0,-1 0 0,1 1 0,0-1 0,0 0 0,0 1 0,0-1 0,-1 0 0,1 0 0,0 1 0,0-1 0,-1 0 0,1 0 0,0 1 0,0-1 0,-1 0 0,1 0 0,0 0 0,-1 0 0,1 1 0,0-1 0,0 0 0,-1 0 0,1 0 0,0 0 0,-1 0 0,-26 13 0,19-10 0,-76 46 0,-32 16 0,101-58 0,0-1 0,-1-1 0,0 0 0,0-1 0,-1-1 0,-18 2 0,-168-3 0,103-4 0,82 1 16,-1-1 1,1-1-1,0-1 0,0 0 0,0-2 0,-31-13 1,-45-12-1496,73 26-5347</inkml:trace>
</inkml:ink>
</file>

<file path=ppt/ink/ink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8:29.328"/>
    </inkml:context>
    <inkml:brush xml:id="br0">
      <inkml:brushProperty name="width" value="0.035" units="cm"/>
      <inkml:brushProperty name="height" value="0.035" units="cm"/>
      <inkml:brushProperty name="color" value="#FFC114"/>
    </inkml:brush>
  </inkml:definitions>
  <inkml:trace contextRef="#ctx0" brushRef="#br0">667 79 24575,'0'-1'0,"-1"0"0,1 0 0,0 0 0,-1 0 0,1 0 0,-1 0 0,1 0 0,-1 0 0,0 0 0,1 0 0,-1 1 0,0-1 0,1 0 0,-1 0 0,0 1 0,0-1 0,0 1 0,0-1 0,0 1 0,0-1 0,0 1 0,0-1 0,0 1 0,0 0 0,0-1 0,0 1 0,-1 0 0,-37-6 0,28 5 0,-88-22 0,72 15 0,-1 1 0,1 2 0,-48-4 0,32 9 0,-166 2 0,203-1 0,1 0 0,-1 1 0,0-1 0,1 1 0,-1 0 0,1 0 0,0 0 0,-1 1 0,1 0 0,0 0 0,-5 5 0,8-7 0,1 0 0,0 1 0,0-1 0,-1 0 0,1 0 0,0 0 0,0 1 0,1-1 0,-1 1 0,0-1 0,0 1 0,1-1 0,-1 1 0,1-1 0,-1 1 0,1-1 0,-1 1 0,1 0 0,0-1 0,0 1 0,0 0 0,0-1 0,0 1 0,0 0 0,1-1 0,-1 1 0,0-1 0,1 1 0,-1 0 0,1-1 0,0 1 0,0-1 0,-1 0 0,1 1 0,0-1 0,0 1 0,0-1 0,0 0 0,1 0 0,-1 0 0,0 0 0,3 2 0,8 7 0,0-1 0,0 0 0,1-1 0,0-1 0,1 0 0,0-1 0,0 0 0,0-1 0,0 0 0,1-1 0,0-1 0,17 1 0,21 1 0,0-3 0,62-6 0,-7 0 0,-104 5-68,1-1 0,-1 0-1,1 0 1,-1 0 0,0 0 0,1-1-1,-1 0 1,0 0 0,1 0 0,-1-1-1,0 1 1,0-1 0,0 0 0,0 0-1,-1 0 1,1-1 0,0 1-1,-1-1 1,5-4 0,2-8-6758</inkml:trace>
</inkml:ink>
</file>

<file path=ppt/ink/ink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8:34.373"/>
    </inkml:context>
    <inkml:brush xml:id="br0">
      <inkml:brushProperty name="width" value="0.035" units="cm"/>
      <inkml:brushProperty name="height" value="0.035" units="cm"/>
      <inkml:brushProperty name="color" value="#FFC114"/>
    </inkml:brush>
  </inkml:definitions>
  <inkml:trace contextRef="#ctx0" brushRef="#br0">3 0 24575,'-2'155'0,"5"165"0,-3-318 0,-1 0 0,1 1 0,0-1 0,1 0 0,-1 0 0,0 1 0,1-1 0,-1 0 0,1 0 0,0 1 0,0-1 0,0 0 0,0 0 0,0 0 0,0 0 0,0 0 0,1 0 0,-1-1 0,1 1 0,-1 0 0,1-1 0,0 1 0,-1-1 0,1 1 0,0-1 0,0 0 0,0 0 0,0 0 0,0 0 0,1 0 0,-1-1 0,0 1 0,0 0 0,1-1 0,-1 0 0,0 1 0,0-1 0,1 0 0,-1 0 0,0 0 0,1-1 0,-1 1 0,3-1 0,5-2 0,1 0 0,-1-1 0,1 0 0,-1 0 0,0-1 0,-1 0 0,15-11 0,-10 5 0,-4 3 0,1 0 0,0 0 0,0 1 0,0 0 0,1 1 0,0 0 0,0 1 0,0 0 0,1 1 0,-1 0 0,1 1 0,22-2 0,-16 4 0,10-1 0,0 1 0,0 2 0,0 0 0,34 8 0,-19 11 99,-21-7-1563,-8-6-5362</inkml:trace>
</inkml:ink>
</file>

<file path=ppt/ink/ink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8:37.047"/>
    </inkml:context>
    <inkml:brush xml:id="br0">
      <inkml:brushProperty name="width" value="0.035" units="cm"/>
      <inkml:brushProperty name="height" value="0.035" units="cm"/>
      <inkml:brushProperty name="color" value="#FFC114"/>
    </inkml:brush>
  </inkml:definitions>
  <inkml:trace contextRef="#ctx0" brushRef="#br0">278 2 24575,'-35'-1'0,"-43"1"0,75 0 0,-1 1 0,1-1 0,-1 1 0,1 0 0,0 0 0,-1 0 0,1 0 0,0 1 0,0-1 0,-1 1 0,1 0 0,1 0 0,-1 0 0,0 0 0,0 1 0,1-1 0,-4 5 0,-9 19-136,0 0-1,2 2 1,1-1-1,1 2 1,2-1-1,1 1 1,1 1-1,1 0 0,-2 34 1,6-39-6690</inkml:trace>
</inkml:ink>
</file>

<file path=ppt/ink/ink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8:40.419"/>
    </inkml:context>
    <inkml:brush xml:id="br0">
      <inkml:brushProperty name="width" value="0.035" units="cm"/>
      <inkml:brushProperty name="height" value="0.035" units="cm"/>
      <inkml:brushProperty name="color" value="#FFC114"/>
    </inkml:brush>
  </inkml:definitions>
  <inkml:trace contextRef="#ctx0" brushRef="#br0">199 234 24575,'1'-3'0,"1"0"0,-1-1 0,1 1 0,0 0 0,1 0 0,-1 0 0,0 0 0,1 0 0,-1 1 0,1-1 0,4-2 0,8-10 0,102-126 0,-114 138 0,0-1 0,1 1 0,0 0 0,0 0 0,0 0 0,0 0 0,0 1 0,1 0 0,-1 0 0,1 0 0,-1 0 0,1 1 0,0-1 0,-1 1 0,1 0 0,8 0 0,11 0 0,0 1 0,30 3 0,-10-1 0,-28-2 0,0 1 0,0 1 0,-1 0 0,1 1 0,0 0 0,-1 2 0,17 6 0,12 5 0,41 18 0,-78-31 0,-1 1 0,1 0 0,-1 0 0,0 0 0,-1 1 0,1 0 0,-1 0 0,1 0 0,6 11 0,-11-15 0,0 1 0,-1-1 0,0 1 0,1-1 0,-1 1 0,0-1 0,1 1 0,-1 0 0,0-1 0,0 1 0,0-1 0,-1 1 0,1 0 0,0-1 0,0 1 0,-1-1 0,1 1 0,-1-1 0,0 1 0,1-1 0,-1 1 0,0-1 0,0 0 0,0 1 0,0-1 0,0 0 0,0 0 0,0 0 0,0 0 0,-1 0 0,1 0 0,0 0 0,-3 1 0,-56 36 0,43-29 0,-14 11 0,21-13 0,-1 0 0,1 0 0,-1-1 0,0-1 0,0 0 0,-1 0 0,1-1 0,-1-1 0,0 0 0,0-1 0,-13 2 0,17-4 0,-9 0 0,1 1 0,-1 0 0,1 1 0,-1 1 0,1 0 0,0 1 0,-30 13 0,-37 12 0,68-25 0,0 0 0,0 1 0,0 1 0,1 1 0,0 0 0,0 0 0,-15 12 0,5-2 0,-1-1 0,0-2 0,-1 0 0,0-2 0,-29 9 0,10-3 0,24-10-1365,1-2-5461</inkml:trace>
</inkml:ink>
</file>

<file path=ppt/ink/ink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8:41.872"/>
    </inkml:context>
    <inkml:brush xml:id="br0">
      <inkml:brushProperty name="width" value="0.035" units="cm"/>
      <inkml:brushProperty name="height" value="0.035" units="cm"/>
      <inkml:brushProperty name="color" value="#FFC114"/>
    </inkml:brush>
  </inkml:definitions>
  <inkml:trace contextRef="#ctx0" brushRef="#br0">1 298 24575,'0'3'0,"1"1"0,0-1 0,0 0 0,0 1 0,0-1 0,1 0 0,-1 0 0,1 0 0,0 0 0,0 0 0,0 0 0,1 0 0,-1-1 0,4 4 0,39 32 0,-31-29 0,0-1 0,1 0 0,0 0 0,0-2 0,0 0 0,1-1 0,0 0 0,0-1 0,1-1 0,20 1 0,23 0 0,92-7 0,-46 0 0,-100 3 0,0 1 0,-1-1 0,1 0 0,0 0 0,-1-1 0,1 0 0,0 0 0,-1 0 0,1-1 0,-1 0 0,0 0 0,1 0 0,-1 0 0,0-1 0,0 0 0,-1 0 0,1-1 0,-1 1 0,1-1 0,-1 0 0,0 0 0,0 0 0,-1-1 0,1 1 0,4-10 0,7-9 0,-1-1 0,-1 0 0,-2-1 0,0 0 0,-2 0 0,10-40 0,-17 56 15,1 1 0,0 0 0,1 0 0,-1 0-1,2 0 1,-1 1 0,9-11 0,-8 11-201,0 0 1,-1 0-1,0-1 1,0 1-1,0-1 1,-1 0-1,4-15 1,-4 3-6641</inkml:trace>
</inkml:ink>
</file>

<file path=ppt/ink/ink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8:49.713"/>
    </inkml:context>
    <inkml:brush xml:id="br0">
      <inkml:brushProperty name="width" value="0.035" units="cm"/>
      <inkml:brushProperty name="height" value="0.035" units="cm"/>
      <inkml:brushProperty name="color" value="#FFC114"/>
    </inkml:brush>
  </inkml:definitions>
  <inkml:trace contextRef="#ctx0" brushRef="#br0">921 203 24575,'-37'-38'0,"11"10"0,-2 1 0,-36-27 0,55 47 0,-1 0 0,0 1 0,0 1 0,0-1 0,-1 2 0,0 0 0,0 0 0,0 1 0,0 0 0,-1 1 0,-19-2 0,-329 3 0,166 3 0,189-2 0,0 0 0,0 1 0,0 0 0,0-1 0,0 2 0,0-1 0,0 0 0,-8 5 0,12-6 0,0 0 0,1 1 0,-1-1 0,0 1 0,1-1 0,-1 1 0,1-1 0,-1 1 0,0 0 0,1-1 0,-1 1 0,1 0 0,-1-1 0,1 1 0,0 0 0,-1-1 0,1 1 0,0 0 0,0 0 0,-1 0 0,1-1 0,0 1 0,0 1 0,0 0 0,1-1 0,-1 1 0,1 0 0,-1-1 0,1 1 0,0-1 0,0 1 0,0-1 0,0 1 0,0-1 0,0 1 0,0-1 0,0 0 0,0 0 0,1 0 0,1 2 0,23 17 0,1-1 0,1-2 0,34 17 0,6 4 0,35 35 0,-38-24 0,-56-45 0,-1 1 0,0-1 0,1-1 0,0 0 0,0 0 0,0 0 0,0-1 0,0-1 0,1 0 0,-1 0 0,0 0 0,1-1 0,10-2 0,18-2 0,69-17 0,-88 16 0,-2 1 30,-1-2 0,0 0 0,25-14 0,-27 12-401,1 1-1,0 0 1,29-8 0,-26 12-6455</inkml:trace>
</inkml:ink>
</file>

<file path=ppt/ink/ink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8:52.418"/>
    </inkml:context>
    <inkml:brush xml:id="br0">
      <inkml:brushProperty name="width" value="0.035" units="cm"/>
      <inkml:brushProperty name="height" value="0.035" units="cm"/>
      <inkml:brushProperty name="color" value="#FFC114"/>
    </inkml:brush>
  </inkml:definitions>
  <inkml:trace contextRef="#ctx0" brushRef="#br0">75 261 24575,'-2'-57'0,"0"37"0,1 1 0,1-1 0,1 1 0,0-1 0,7-26 0,-7 42 0,1 1 0,0-1 0,-1 1 0,1 0 0,1 0 0,-1 0 0,0 0 0,1 0 0,-1 0 0,1 1 0,0-1 0,0 1 0,0 0 0,0 0 0,1 0 0,-1 0 0,0 0 0,1 1 0,-1-1 0,1 1 0,0 0 0,-1 0 0,1 1 0,0-1 0,5 0 0,14 0 0,0 0 0,0 1 0,27 4 0,-8-1 0,167 18 0,-184-18 0,-15-3 0,-1 1 0,1 0 0,0 1 0,-1 0 0,17 6 0,-25-8 0,0 1 0,0-1 0,0 1 0,0-1 0,0 1 0,-1 0 0,1-1 0,0 1 0,0 0 0,-1 0 0,1-1 0,0 1 0,-1 0 0,1 0 0,0 0 0,-1 0 0,0 0 0,1 0 0,-1 0 0,1 0 0,-1 0 0,0 2 0,0-1 0,0 1 0,-1-1 0,1 0 0,-1 1 0,0-1 0,0 0 0,1 0 0,-1 1 0,-1-1 0,1 0 0,0 0 0,-1 0 0,1-1 0,-4 4 0,-13 14 0,0-1 0,-2-1 0,-31 21 0,26-20 0,-45 42 0,64-55 0,1 0 0,-1-1 0,-1 0 0,1 0 0,-1 0 0,0-1 0,1 0 0,-2 0 0,1-1 0,0 0 0,0 0 0,-1 0 0,-14 0 0,-11 0 0,-64-5 0,39 0 0,-48 2-1365,84 1-5461</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4:55.184"/>
    </inkml:context>
    <inkml:brush xml:id="br0">
      <inkml:brushProperty name="width" value="0.035" units="cm"/>
      <inkml:brushProperty name="height" value="0.035" units="cm"/>
      <inkml:brushProperty name="color" value="#FFC114"/>
    </inkml:brush>
  </inkml:definitions>
  <inkml:trace contextRef="#ctx0" brushRef="#br0">16 0 24575,'7'2'0,"0"1"0,0-1 0,-1 1 0,1 0 0,0 1 0,-1 0 0,0 0 0,0 0 0,0 1 0,5 6 0,0-3 0,-7-4 0,0 0 0,0 1 0,0-1 0,-1 1 0,1 0 0,-1 0 0,0 0 0,0 0 0,-1 1 0,0-1 0,0 1 0,0-1 0,-1 1 0,1 0 0,-1 0 0,0 8 0,0 15 0,0-1 0,-5 37 0,0-8 0,6 42 0,-5 78 0,1-168 0,0-1 0,-1 1 0,0-1 0,-1 0 0,0 0 0,0-1 0,0 1 0,-1-1 0,-1 0 0,1 0 0,-1 0 0,-10 9 0,-20 27 0,4 0-1365,23-30-5461</inkml:trace>
</inkml:ink>
</file>

<file path=ppt/ink/ink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8:56.243"/>
    </inkml:context>
    <inkml:brush xml:id="br0">
      <inkml:brushProperty name="width" value="0.035" units="cm"/>
      <inkml:brushProperty name="height" value="0.035" units="cm"/>
      <inkml:brushProperty name="color" value="#FFC114"/>
    </inkml:brush>
  </inkml:definitions>
  <inkml:trace contextRef="#ctx0" brushRef="#br0">668 1 24575,'0'4'0,"1"1"0,-1-1 0,1 1 0,1-1 0,-1 1 0,0-1 0,1 0 0,0 0 0,0 1 0,0-1 0,1-1 0,-1 1 0,1 0 0,0-1 0,0 1 0,4 2 0,8 8 0,1 0 0,24 14 0,-4-3 0,-23-14 0,88 75 0,-91-75 0,0-1 0,-1 2 0,0-1 0,-1 1 0,0 0 0,-1 1 0,7 14 0,3 12 0,38 58 0,-40-75 0,-2 1 0,0 0 0,-1 1 0,-1 1 0,-2-1 0,0 2 0,5 27 0,-1 37 0,3 165 0,-15-177 0,-3 68 0,1-141 0,0 0 0,0 0 0,0 0 0,-1 0 0,1 0 0,-1 0 0,0 0 0,-1-1 0,1 1 0,-1-1 0,0 1 0,0-1 0,0 0 0,0 0 0,-1-1 0,0 1 0,0-1 0,0 1 0,0-1 0,-9 4 0,2-1 0,-1 0 0,0-1 0,0-1 0,-1 0 0,0-1 0,-25 3 0,-18 2 0,5-1 0,-70 1 0,-382-9 0,482 3 0,0 0 0,0 1 0,1 1 0,-27 9 0,28-6 0,-1-2 0,-1-1 0,1 0 0,-24 0 0,43-4 0,0 0 0,0 0 0,-1 0 0,1 0 0,0 0 0,-1 0 0,1-1 0,0 1 0,0 0 0,0-1 0,-1 1 0,1-1 0,0 0 0,0 1 0,0-1 0,0 0 0,0 1 0,0-1 0,0 0 0,0 0 0,0 0 0,0 0 0,1 0 0,-1 0 0,-1-2 0,1 0 0,0-1 0,0 1 0,0 0 0,1 0 0,-1-1 0,1 1 0,0 0 0,0-1 0,0-6 0,3-6 0,0 1 0,1-1 0,6-18 0,13-74-1365,-17 92-5461</inkml:trace>
</inkml:ink>
</file>

<file path=ppt/ink/ink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8:58.226"/>
    </inkml:context>
    <inkml:brush xml:id="br0">
      <inkml:brushProperty name="width" value="0.035" units="cm"/>
      <inkml:brushProperty name="height" value="0.035" units="cm"/>
      <inkml:brushProperty name="color" value="#FFC114"/>
    </inkml:brush>
  </inkml:definitions>
  <inkml:trace contextRef="#ctx0" brushRef="#br0">1 0 24575,'1'6'0,"0"0"0,0 0 0,0-1 0,0 1 0,1 0 0,0-1 0,0 1 0,1-1 0,-1 0 0,5 7 0,41 52 0,-16-22 0,-25-32 0,-1-1 0,0 1 0,-1 0 0,0 1 0,-1-1 0,0 1 0,0 0 0,-1 0 0,1 11 0,-3-15 0,-1-1 0,0 1 0,-1-1 0,1 1 0,-1-1 0,0 0 0,-1 1 0,0-1 0,0 0 0,0 0 0,-1 0 0,1 0 0,-2 0 0,1-1 0,0 0 0,-1 1 0,-5 5 0,-1 1-195,1-1 0,-2 0 0,1 0 0,-1-1 0,-1 0 0,-24 15 0,21-19-6631</inkml:trace>
</inkml:ink>
</file>

<file path=ppt/ink/ink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9:00.585"/>
    </inkml:context>
    <inkml:brush xml:id="br0">
      <inkml:brushProperty name="width" value="0.035" units="cm"/>
      <inkml:brushProperty name="height" value="0.035" units="cm"/>
      <inkml:brushProperty name="color" value="#FFC114"/>
    </inkml:brush>
  </inkml:definitions>
  <inkml:trace contextRef="#ctx0" brushRef="#br0">878 26 24575,'-161'-13'0,"-7"0"0,153 13 0,1 1 0,-1 0 0,0 1 0,1 1 0,-1 0 0,1 1 0,0 0 0,0 1 0,0 1 0,1 0 0,0 1 0,0 0 0,1 1 0,-16 13 0,-18 15 0,35-25 0,-2-1 0,1-1 0,-1 0 0,0 0 0,-1-1 0,0-1 0,0 0 0,-1-1 0,-24 7 0,30-11 27,0 1-1,0 0 1,0 1-1,-10 6 1,-27 10-1525,26-15-5328</inkml:trace>
</inkml:ink>
</file>

<file path=ppt/ink/ink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9:03.144"/>
    </inkml:context>
    <inkml:brush xml:id="br0">
      <inkml:brushProperty name="width" value="0.035" units="cm"/>
      <inkml:brushProperty name="height" value="0.035" units="cm"/>
      <inkml:brushProperty name="color" value="#FFC114"/>
    </inkml:brush>
  </inkml:definitions>
  <inkml:trace contextRef="#ctx0" brushRef="#br0">828 81 24575,'6'-2'0,"-1"0"0,0 0 0,0 0 0,0-1 0,0 0 0,0 0 0,0 0 0,-1 0 0,7-7 0,6-4 0,-8 10 0,-1-1 0,1 1 0,-1 0 0,1 1 0,0 0 0,1 0 0,-1 1 0,0 0 0,16 0 0,12 1 0,44 3 0,-19 1 0,14-4 0,71 3 0,-137 0 0,0 1 0,0 0 0,0 1 0,0 0 0,0 1 0,-1 0 0,1 0 0,11 10 0,25 12 0,-36-23 0,0 0 0,1-1 0,0 0 0,13 2 0,-17-4 0,0 0 0,0 0 0,1 1 0,-1 0 0,0 1 0,-1-1 0,1 1 0,0 1 0,-1-1 0,12 9 0,-18-12 0,1 0 0,-1 1 0,0-1 0,0 0 0,1 0 0,-1 1 0,0-1 0,0 0 0,1 1 0,-1-1 0,0 0 0,0 1 0,0-1 0,0 0 0,1 1 0,-1-1 0,0 0 0,0 1 0,0-1 0,0 1 0,0-1 0,0 0 0,0 1 0,0-1 0,0 0 0,0 1 0,0-1 0,0 1 0,0-1 0,-1 0 0,1 1 0,0-1 0,0 0 0,0 1 0,0-1 0,-1 0 0,1 1 0,0-1 0,0 0 0,-1 1 0,-20 10 0,-33 3 0,48-12 0,-92 24 0,64-15 0,-1-2 0,-46 6 0,-48 8 0,93-14 0,-1-3 0,-61 5 0,-64-13 0,-78 3 0,217 2 0,0 1 0,1 1 0,-23 8 0,25-6 0,0-2 0,0 0 0,0-1 0,-30 1 0,-362-6-1365,390 1-5461</inkml:trace>
</inkml:ink>
</file>

<file path=ppt/ink/ink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9:04.330"/>
    </inkml:context>
    <inkml:brush xml:id="br0">
      <inkml:brushProperty name="width" value="0.035" units="cm"/>
      <inkml:brushProperty name="height" value="0.035" units="cm"/>
      <inkml:brushProperty name="color" value="#FFC114"/>
    </inkml:brush>
  </inkml:definitions>
  <inkml:trace contextRef="#ctx0" brushRef="#br0">1 76 24575,'2'3'0,"0"-1"0,0 1 0,1 0 0,-1-1 0,1 0 0,-1 1 0,1-1 0,0 0 0,0 0 0,5 2 0,1 1 0,17 12 0,1-2 0,1-1 0,31 11 0,10 5 0,69 25 0,4 2 0,-141-57 0,132 58 0,-116-52 0,0-1 0,1 0 0,-1-2 0,1 0 0,0-1 0,18-1 0,9 0 0,-16 0 0,1-2 0,31-4 0,-52 3 0,0 0 0,0 0 0,0 0 0,-1-1 0,1-1 0,-1 1 0,0-1 0,0-1 0,0 0 0,-1 0 0,8-6 0,52-52 0,73-89 0,-124 131-42,-2 0-1,14-27 0,-12 21-1194,-4 6-5589</inkml:trace>
</inkml:ink>
</file>

<file path=ppt/ink/ink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9:09.465"/>
    </inkml:context>
    <inkml:brush xml:id="br0">
      <inkml:brushProperty name="width" value="0.035" units="cm"/>
      <inkml:brushProperty name="height" value="0.035" units="cm"/>
      <inkml:brushProperty name="color" value="#FFC114"/>
    </inkml:brush>
  </inkml:definitions>
  <inkml:trace contextRef="#ctx0" brushRef="#br0">1207 761 24575,'-2'-7'0,"1"0"0,-1 0 0,0 0 0,0 0 0,-1 0 0,0 1 0,-5-10 0,-3-7 0,-18-49 0,4 7 0,-44-78 0,57 123 0,-1 0 0,0 0 0,-2 2 0,0-1 0,-1 2 0,-1 0 0,-32-24 0,21 20 0,-2 2 0,-1 1 0,0 1 0,-1 1 0,0 3 0,-36-11 0,41 15 0,0 1 0,0 1 0,-1 1 0,0 2 0,-42-1 0,23 2 0,1-1 0,-74-17 0,35 5 0,83 16 0,-67-9 0,64 8 0,0 1 0,0 0 0,0 0 0,0 0 0,0 0 0,0 1 0,1 0 0,-1 0 0,0 0 0,-9 4 0,13-4 0,0 0 0,1 0 0,-1 1 0,0-1 0,0 0 0,1 0 0,-1 0 0,1 0 0,-1 1 0,1-1 0,0 0 0,-1 0 0,1 1 0,0-1 0,0 0 0,0 1 0,0-1 0,0 0 0,0 1 0,0-1 0,0 0 0,1 1 0,-1-1 0,0 0 0,1 0 0,-1 0 0,1 1 0,-1-1 0,1 0 0,0 0 0,0 0 0,-1 0 0,1 0 0,0 0 0,2 2 0,32 36 0,-5-11 0,-1 2 0,29 37 0,-46-50 0,0 0 0,-1 1 0,-1 0 0,0 0 0,-2 1 0,9 25 0,-13-27 0,-2-9 0,0 0 0,1-1 0,-1 1 0,1-1 0,1 0 0,-1 0 0,1 0 0,0 0 0,1-1 0,8 10 0,25 21 0,2-2 0,1-2 0,73 45 0,-70-49 0,-33-23 0,1-1 0,0 0 0,0-1 0,0 0 0,0-1 0,1 0 0,-1-1 0,26 1 0,12 3 0,5 0-46,0-2 1,69-5-1,-56 0-1182,-45 1-5598</inkml:trace>
</inkml:ink>
</file>

<file path=ppt/ink/ink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9:13.252"/>
    </inkml:context>
    <inkml:brush xml:id="br0">
      <inkml:brushProperty name="width" value="0.035" units="cm"/>
      <inkml:brushProperty name="height" value="0.035" units="cm"/>
      <inkml:brushProperty name="color" value="#FFC114"/>
    </inkml:brush>
  </inkml:definitions>
  <inkml:trace contextRef="#ctx0" brushRef="#br0">1 79 24575,'14'-1'0,"0"-1"0,0 0 0,0-1 0,19-7 0,18-4 0,-4 7 0,0 2 0,54 2 0,19-1 0,-48-8 0,-51 8 0,0 0 0,24 0 0,-15 3 0,-5-1 0,0 1 0,0 1 0,0 2 0,0 0 0,-1 1 0,1 2 0,39 12 0,-53-13 0,0 1 0,-1 0 0,0 1 0,0 0 0,-1 0 0,0 1 0,0 0 0,0 1 0,-1 0 0,0 0 0,0 1 0,-1 0 0,10 17 0,-1-4 0,-8-13 0,-1 2 0,0-1 0,-1 1 0,0 0 0,5 13 0,-10-21 0,-1-1 0,1 1 0,0-1 0,-1 1 0,1 0 0,-1-1 0,0 1 0,0 0 0,0-1 0,0 1 0,-1 0 0,1-1 0,-1 1 0,1-1 0,-1 1 0,0-1 0,0 1 0,0-1 0,0 1 0,-1-1 0,1 0 0,-1 0 0,1 0 0,-1 0 0,0 0 0,0 0 0,0 0 0,0 0 0,0-1 0,-2 2 0,-5 2 0,1-2 0,-1 1 0,1-1 0,-1 0 0,0-1 0,0 0 0,0-1 0,0 0 0,-1 0 0,1-1 0,-15-1 0,9 1 0,0 0 0,1 1 0,-1 1 0,-15 3 0,-23 7 0,0-2 0,-1-3 0,0-3 0,-98-3 0,46 1 0,-92-5 0,192 2 0,1 0 0,-1 0 0,0-1 0,1 0 0,0 0 0,-1 0 0,1-1 0,0 1 0,0-1 0,1 0 0,-1-1 0,1 1 0,-1-1 0,-7-9 0,-2-4 0,-1-1 0,-15-29 0,18 29 0,4 2-1365,1 2-5461</inkml:trace>
</inkml:ink>
</file>

<file path=ppt/ink/ink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9:16.619"/>
    </inkml:context>
    <inkml:brush xml:id="br0">
      <inkml:brushProperty name="width" value="0.035" units="cm"/>
      <inkml:brushProperty name="height" value="0.035" units="cm"/>
      <inkml:brushProperty name="color" value="#FFC114"/>
    </inkml:brush>
  </inkml:definitions>
  <inkml:trace contextRef="#ctx0" brushRef="#br0">0 181 24575,'26'-1'0,"-1"-1"0,30-8 0,-34 6 0,1 0 0,-1 2 0,36 0 0,-52 3 0,1 0 0,-1 0 0,0 1 0,0-1 0,0 1 0,0 1 0,0-1 0,0 1 0,-1 0 0,1 0 0,-1 0 0,0 0 0,0 1 0,0-1 0,5 7 0,7 11 0,28 43 0,-19-27 0,2-1 0,-13-19 0,-1 1 0,0 1 0,-2 0 0,15 33 0,-15-23 0,11 43 0,-22-71 0,0 0 0,0-1 0,0 1 0,0 0 0,0-1 0,0 1 0,0-1 0,0 1 0,0 0 0,1-1 0,-1 1 0,0-1 0,0 1 0,1 0 0,-1-1 0,0 1 0,1-1 0,-1 1 0,1-1 0,-1 1 0,0-1 0,1 1 0,-1-1 0,1 0 0,0 1 0,0-1 0,6-13 0,1-29 0,-4-275 0,-7 168 0,4 146 0,-1 0 0,0 0 0,0-1 0,0 1 0,-1 0 0,1 0 0,-1 0 0,0 0 0,1 0 0,-1 1 0,-1-1 0,1 0 0,0 0 0,-1 1 0,1-1 0,-1 0 0,0 1 0,0 0 0,0-1 0,0 1 0,-4-3 0,2 2 0,-2 1 0,1 0 0,0 0 0,0 1 0,-1-1 0,1 1 0,0 0 0,-1 1 0,1-1 0,-1 1 0,-7 1 0,-142 3-1365,134-3-5461</inkml:trace>
</inkml:ink>
</file>

<file path=ppt/ink/ink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9:17.898"/>
    </inkml:context>
    <inkml:brush xml:id="br0">
      <inkml:brushProperty name="width" value="0.035" units="cm"/>
      <inkml:brushProperty name="height" value="0.035" units="cm"/>
      <inkml:brushProperty name="color" value="#FFC114"/>
    </inkml:brush>
  </inkml:definitions>
  <inkml:trace contextRef="#ctx0" brushRef="#br0">335 147 24575,'-12'2'0,"1"0"0,0 0 0,0 1 0,-17 7 0,3-2 0,-75 17 0,91-24 0,1 0 0,-1 0 0,1 0 0,-1-1 0,1 0 0,-1-1 0,0 0 0,1 0 0,-16-5 0,22 4 3,-1 1 0,1-1 0,-1 0 0,1 0-1,0 0 1,0 0 0,0 0 0,0-1 0,0 1 0,0 0 0,1-1-1,-1 0 1,1 1 0,0-1 0,0 0 0,0 1 0,0-1 0,0 0-1,1 0 1,-1 0 0,1 0 0,-1-5 0,0-11-149,1 0 0,3-28 1,-1 22-849,-1 2-5832</inkml:trace>
</inkml:ink>
</file>

<file path=ppt/ink/ink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9:19.431"/>
    </inkml:context>
    <inkml:brush xml:id="br0">
      <inkml:brushProperty name="width" value="0.035" units="cm"/>
      <inkml:brushProperty name="height" value="0.035" units="cm"/>
      <inkml:brushProperty name="color" value="#FFC114"/>
    </inkml:brush>
  </inkml:definitions>
  <inkml:trace contextRef="#ctx0" brushRef="#br0">609 49 24575,'-7'1'0,"0"1"0,0-1 0,0 1 0,0 0 0,0 1 0,0-1 0,0 1 0,1 1 0,0-1 0,-11 8 0,-56 49 0,63-51 0,0 0 0,-1-1 0,0-1 0,0 0 0,0 0 0,-1-1 0,0-1 0,0 0 0,-1-1 0,-23 6 0,12-6 0,1-1 0,-1-1 0,0-2 0,0 0 0,-28-4 0,45 3 0,0-1 0,-1 1 0,1-1 0,0-1 0,1 0 0,-1 0 0,0 0 0,1-1 0,-1 0 0,1 0 0,0 0 0,1-1 0,-1 0 0,-8-10 0,12 13 0,-1-1 0,1 0 0,0 0 0,0 0 0,0-1 0,0 1 0,0 0 0,1-1 0,0 1 0,-1-1 0,1 0 0,1 1 0,-1-1 0,0 0 0,1 1 0,0-1 0,0 0 0,0 0 0,0 1 0,1-1 0,-1 0 0,1 1 0,0-1 0,0 0 0,0 1 0,1-1 0,-1 1 0,1 0 0,0-1 0,2-3 0,2 2-97,0 0-1,1 0 1,-1 0-1,1 1 1,0 0-1,0 0 1,1 0-1,-1 1 1,1 0-1,-1 1 1,1 0-1,0 0 0,11-1 1,3-1-6729</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5:03.597"/>
    </inkml:context>
    <inkml:brush xml:id="br0">
      <inkml:brushProperty name="width" value="0.035" units="cm"/>
      <inkml:brushProperty name="height" value="0.035" units="cm"/>
      <inkml:brushProperty name="color" value="#FFC114"/>
    </inkml:brush>
  </inkml:definitions>
  <inkml:trace contextRef="#ctx0" brushRef="#br0">1035 204 24575,'-7'-3'0,"-1"1"0,1-1 0,-1 0 0,1-1 0,0 0 0,1 0 0,-1 0 0,1-1 0,-7-6 0,10 9 0,-44-41 0,38 33 0,-1 1 0,0 0 0,0 0 0,-1 1 0,-19-11 0,16 12 0,0-1 0,0 2 0,-1 0 0,0 0 0,0 2 0,-1 0 0,1 0 0,-1 2 0,-22-2 0,-22 3 0,-180 5 0,111 20 0,118-21 0,1 1 0,-1 1 0,1-1 0,0 2 0,0-1 0,0 1 0,1 1 0,0 0 0,0 0 0,0 1 0,-7 9 0,4-6 0,0 0 0,-1 0 0,0-1 0,-21 12 0,16-9 0,18-13 0,-1 1 0,1-1 0,0 0 0,0 0 0,0 1 0,0-1 0,0 0 0,0 1 0,0-1 0,0 1 0,0-1 0,0 0 0,0 1 0,0-1 0,0 0 0,0 1 0,0-1 0,0 0 0,0 1 0,0-1 0,1 0 0,-1 1 0,0-1 0,0 0 0,0 0 0,0 1 0,1-1 0,-1 0 0,0 0 0,0 1 0,1-1 0,-1 0 0,39 17 0,-3-3 0,-18-1 0,25 17 0,58 32 0,-84-54 0,0 0 0,1-1 0,0-1 0,0 0 0,0-2 0,1 0 0,21 2 0,215-4 0,-131-4 0,-117 2-76,0 0 1,0-1-1,0 0 0,0-1 0,0 1 0,0-2 0,0 1 0,0-1 1,-1 1-1,1-2 0,-1 1 0,0-1 0,0 0 0,0 0 1,-1-1-1,1 1 0,4-7 0,2 1-6750</inkml:trace>
</inkml:ink>
</file>

<file path=ppt/ink/ink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9:20.781"/>
    </inkml:context>
    <inkml:brush xml:id="br0">
      <inkml:brushProperty name="width" value="0.035" units="cm"/>
      <inkml:brushProperty name="height" value="0.035" units="cm"/>
      <inkml:brushProperty name="color" value="#FFC114"/>
    </inkml:brush>
  </inkml:definitions>
  <inkml:trace contextRef="#ctx0" brushRef="#br0">2 584 24575,'0'-7'0,"-1"-13"0,1-1 0,0 1 0,2 0 0,1-1 0,0 1 0,1 0 0,1 0 0,8-19 0,-5 20 0,18-42 0,40-70 0,13-18-1365,-71 133-5461</inkml:trace>
</inkml:ink>
</file>

<file path=ppt/ink/ink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9:31.199"/>
    </inkml:context>
    <inkml:brush xml:id="br0">
      <inkml:brushProperty name="width" value="0.035" units="cm"/>
      <inkml:brushProperty name="height" value="0.035" units="cm"/>
      <inkml:brushProperty name="color" value="#FFC114"/>
    </inkml:brush>
  </inkml:definitions>
  <inkml:trace contextRef="#ctx0" brushRef="#br0">1677 1033 24575,'-4'-2'0,"1"0"0,-1 0 0,1 0 0,-1 0 0,1-1 0,-1 0 0,1 1 0,0-1 0,0 0 0,-4-7 0,-4-1 0,-7-6 0,0 1 0,2-2 0,0 0 0,1-1 0,-16-26 0,-156-272 0,93 170 0,73 116 0,-1 1 0,-2 1 0,-1 0 0,-55-46 0,12 11 0,53 51 0,0 1 0,-2 0 0,1 2 0,-23-11 0,17 8 0,5 5 0,0 0 0,-1 1 0,0 1 0,0 1 0,0 0 0,-1 1 0,-27-2 0,-137 3 0,114 4 0,-333-1 0,399 0 0,0 0 0,-1 0 0,1 0 0,0 1 0,0-1 0,0 1 0,0 0 0,0 0 0,-6 2 0,9-3 0,0 0 0,-1 1 0,1-1 0,0 0 0,-1 0 0,1 1 0,0-1 0,0 0 0,0 1 0,-1-1 0,1 0 0,0 1 0,0-1 0,0 0 0,0 1 0,-1-1 0,1 0 0,0 1 0,0-1 0,0 0 0,0 1 0,0-1 0,0 1 0,0-1 0,0 0 0,0 1 0,0-1 0,0 0 0,1 1 0,-1 0 0,15 16 0,186 140 0,-106-87 0,122 117 0,-188-158 0,2-2 0,1-1 0,2-2 0,36 21 0,-45-34 0,-1-1 0,1-2 0,1 0 0,0-2 0,0 0 0,51 2 0,19 6 0,-39-7-14,0-3 1,104-4-1,-62-2-1310,-75 2-5502</inkml:trace>
</inkml:ink>
</file>

<file path=ppt/ink/ink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9:24.542"/>
    </inkml:context>
    <inkml:brush xml:id="br0">
      <inkml:brushProperty name="width" value="0.035" units="cm"/>
      <inkml:brushProperty name="height" value="0.035" units="cm"/>
      <inkml:brushProperty name="color" value="#FFC114"/>
    </inkml:brush>
  </inkml:definitions>
  <inkml:trace contextRef="#ctx0" brushRef="#br0">1420 278 24575,'-1'-10'0,"1"0"0,-2 0 0,1 0 0,-1 0 0,-1 0 0,0 1 0,0-1 0,-8-15 0,-2 2 0,-1 1 0,-18-23 0,27 40 0,0 1 0,0-1 0,0 1 0,-1 0 0,1 1 0,-1-1 0,0 1 0,0 0 0,-1 1 0,1 0 0,0 0 0,-1 0 0,-7-1 0,-11-2 0,0 2 0,-29-2 0,-162 7 0,-70-4 0,204-10 0,50 7 0,-55-3 0,-352 9 0,475 1 0,0 1 0,0 1 0,48 13 0,104 38 0,-177-52 0,292 107 0,-245-93 0,1-2 0,98 12 0,-92-16 0,-44-6 0,0-1 0,28 0 0,41 9 2,-55-7-1369,-15-3-5459</inkml:trace>
</inkml:ink>
</file>

<file path=ppt/ink/ink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9:26.972"/>
    </inkml:context>
    <inkml:brush xml:id="br0">
      <inkml:brushProperty name="width" value="0.035" units="cm"/>
      <inkml:brushProperty name="height" value="0.035" units="cm"/>
      <inkml:brushProperty name="color" value="#FFC114"/>
    </inkml:brush>
  </inkml:definitions>
  <inkml:trace contextRef="#ctx0" brushRef="#br0">401 28 24575,'9'0'0,"0"-1"0,0-1 0,0 0 0,12-4 0,27-5 0,27 6 0,149 8 0,-218-2 0,0 0 0,0 0 0,0 1 0,0 0 0,-1 0 0,1 0 0,0 0 0,-1 1 0,0 0 0,1 0 0,-1 1 0,-1-1 0,1 1 0,0 0 0,-1 0 0,0 1 0,0 0 0,5 6 0,3 9 0,0 1 0,-1 0 0,13 35 0,-19-40 0,1 0 0,1-1 0,0 0 0,1-1 0,0 1 0,2-1 0,13 15 0,-12-18 0,1 1 0,-2 0 0,1 1 0,-2 0 0,0 1 0,0 0 0,-1 0 0,7 19 0,-9-20 0,2 0 0,-1-1 0,12 15 0,-10-15 0,0 1 0,14 28 0,70 159 0,-81-175 0,19 47 0,-29-68 0,-1 0 0,1 0 0,-1 0 0,-1 1 0,1-1 0,-1 1 0,1-1 0,-1 0 0,-1 1 0,1-1 0,0 1 0,-1-1 0,-2 8 0,2-11 0,1-1 0,0 0 0,-1 1 0,1-1 0,0 0 0,-1 1 0,1-1 0,0 0 0,-1 1 0,1-1 0,-1 0 0,1 0 0,-1 1 0,1-1 0,-1 0 0,1 0 0,-1 0 0,1 0 0,-1 0 0,1 1 0,-1-1 0,1 0 0,-1 0 0,1 0 0,-1-1 0,1 1 0,-1 0 0,1 0 0,-1 0 0,1 0 0,-1 0 0,1-1 0,-1 1 0,1 0 0,-1 0 0,1-1 0,0 1 0,-1-1 0,-20-13 0,19 12 0,-96-77 0,-95-68 0,160 126 0,-156-95 0,117 65 0,26 16 0,-102-82 0,72 43 0,27 32 60,-103-66 0,134 98-195,0 0 0,0 1 0,-1 1 0,0 1 0,0 1 0,-1 0 0,0 2 0,0 0 0,0 1 0,-25 0 0,23 3-6691</inkml:trace>
</inkml:ink>
</file>

<file path=ppt/ink/ink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9:38.296"/>
    </inkml:context>
    <inkml:brush xml:id="br0">
      <inkml:brushProperty name="width" value="0.035" units="cm"/>
      <inkml:brushProperty name="height" value="0.035" units="cm"/>
      <inkml:brushProperty name="color" value="#FFC114"/>
    </inkml:brush>
  </inkml:definitions>
  <inkml:trace contextRef="#ctx0" brushRef="#br0">1 6791 24575,'1'14'0,"1"0"0,1-1 0,0 1 0,1-1 0,1 0 0,0 0 0,0-1 0,1 1 0,1-1 0,0 0 0,10 12 0,-5-5 0,0 0 0,-1 1 0,9 25 0,10 47 0,37 97 0,-53-155 0,2-1 0,1-1 0,30 43 0,-10-28 0,2-3 0,57 49 0,8 10 0,-23-15 0,77 80 0,-81-104 0,-50-44 0,31 32 0,65 54 0,-116-99 0,1-2 0,0 1 0,0-1 0,0 0 0,1-1 0,-1 0 0,1 0 0,0-1 0,1 0 0,-1 0 0,0-1 0,18 1 0,9 0 0,0-3 0,41-3 0,-2-1 0,584 4 0,-642-1 0,1-1 0,-1-1 0,0 0 0,1-2 0,18-6 0,-17 4 0,-1 2 0,1 0 0,0 1 0,20-1 0,446 3 0,-239 5 0,-174-1 0,-46 0 0,1-1 0,0-1 0,-1-2 0,1 0 0,-1-2 0,36-9 0,12-20 0,-51 22 0,42-16 0,-49 22 0,0-1 0,-1 0 0,0-2 0,0 0 0,-1 0 0,0-1 0,0-1 0,12-12 0,1-4 0,-1-2 0,32-43 0,-26 32 0,-19 24 0,-1 0 0,-1 0 0,0-1 0,16-33 0,146-419 0,-170 460 0,16-37 0,1 0 0,36-56 0,-28 52 0,145-243 0,-163 276 0,1 1 0,1 0 0,0 1 0,1 0 0,0 1 0,1 0 0,0 1 0,1 0 0,25-13 0,21-10 0,76-30 0,-133 63 0,14-6 0,40-17 0,-1-2 0,-1-3 0,64-45 0,-110 65 0,1 0 0,-2-2 0,1 1 0,-2-1 0,1 0 0,-2-1 0,10-19 0,14-23 0,-21 40 0,32-48 0,49-100 0,-61 98 0,37-119 0,5-36 0,3-15 0,-62 173 0,-3-1 0,-2 1 0,-1-69 0,-4-647 0,-6 386 0,3-989 0,13 1225 0,-6 102 0,0-54 0,-7 86 0,-2-46 0,4 0 0,2 1 0,21-104 0,-1 67 0,-4-1 0,8-148 0,-28 243 0,0-1 0,-1 0 0,0 0 0,-1 0 0,0 0 0,-1 1 0,0-1 0,0 1 0,-2-1 0,1 1 0,-7-11 0,-4-2 0,-2 0 0,0 1 0,-23-22 0,-35-50 0,55 66 0,-2 0 0,-40-39 0,28 40 0,-1 1 0,-49-28 0,6 5 0,-449-251 0,460 271 0,-136-41 0,47 19 0,93 27 0,14 4 0,-100-24 0,-61-11 0,138 35 0,30 12 0,0 1 0,0 3 0,0 1 0,-1 3 0,-46 4 0,-22 0 0,-65-17 0,-4 0 0,-371 14 0,536 0 0,0 1 0,0 1 0,0 0 0,1 1 0,-1 1 0,1 0 0,-26 14 0,-34 11 0,18-12 0,0 1 0,2 4 0,-67 36 0,47-24-1365,53-25-5461</inkml:trace>
</inkml:ink>
</file>

<file path=ppt/ink/ink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9:49.277"/>
    </inkml:context>
    <inkml:brush xml:id="br0">
      <inkml:brushProperty name="width" value="0.035" units="cm"/>
      <inkml:brushProperty name="height" value="0.035" units="cm"/>
      <inkml:brushProperty name="color" value="#FFC114"/>
    </inkml:brush>
  </inkml:definitions>
  <inkml:trace contextRef="#ctx0" brushRef="#br0">1001 158 24575,'-1'-5'0,"0"0"0,0 0 0,0 1 0,-1-1 0,1 1 0,-1-1 0,0 1 0,0 0 0,-1-1 0,1 1 0,-1 0 0,0 1 0,0-1 0,-1 0 0,1 1 0,-1 0 0,1 0 0,-1 0 0,0 0 0,0 0 0,0 1 0,-1 0 0,1 0 0,-6-2 0,-15-6 0,0 0 0,-52-11 0,69 19 0,-40-6 0,1 1 0,-1 3 0,0 2 0,0 2 0,-57 7 0,98-6 0,1 1 0,0-1 0,0 1 0,-1 0 0,1 1 0,0-1 0,1 1 0,-1 1 0,1-1 0,-11 9 0,-48 50 0,37-35 0,-158 165 0,178-185 0,1 0 0,-1 0 0,-1-1 0,1 0 0,-1 0 0,0 0 0,-1-1 0,-10 5 0,18-10 0,1 0 0,-1 0 0,0 0 0,1 0 0,-1 0 0,0 0 0,1 1 0,-1-1 0,0 0 0,1 1 0,-1-1 0,1 0 0,-1 1 0,1-1 0,-1 1 0,1-1 0,-1 1 0,1-1 0,-1 1 0,1-1 0,-1 1 0,1-1 0,0 1 0,-1-1 0,1 1 0,0 0 0,0-1 0,-1 1 0,1 0 0,16 7 0,32-2 0,95-7 0,49 2 0,-108 11 0,-53-7 0,55 3 0,-22-7 0,123-3 0,-180 1 0,1 0 0,0 0 0,0 0 0,-1-1 0,1 0 0,-1-1 0,1 0 0,-1 0 0,0 0 0,0-1 0,0 0 0,-1-1 0,0 1 0,1-1 0,-2 0 0,1-1 0,0 1 0,-1-1 0,0 0 0,-1-1 0,1 1 0,-1-1 0,0 0 0,-1 0 0,0 0 0,0 0 0,0-1 0,-1 1 0,1-8 0,5-62-1365,-8 55-5461</inkml:trace>
</inkml:ink>
</file>

<file path=ppt/ink/ink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9:52.623"/>
    </inkml:context>
    <inkml:brush xml:id="br0">
      <inkml:brushProperty name="width" value="0.035" units="cm"/>
      <inkml:brushProperty name="height" value="0.035" units="cm"/>
      <inkml:brushProperty name="color" value="#FFC114"/>
    </inkml:brush>
  </inkml:definitions>
  <inkml:trace contextRef="#ctx0" brushRef="#br0">409 0 24575,'15'19'0,"-1"0"0,0 0 0,-2 2 0,0-1 0,-2 1 0,14 37 0,21 40 0,52 101 0,-57-123 0,-14-23 0,3-2 0,40 54 0,-52-80 0,-1 1 0,20 43 0,-8-13 0,-17-33 0,-2 0 0,9 27 0,-13-31 0,2 0 0,1 0 0,0 0 0,15 23 0,-14-25 0,0 0 0,-1 1 0,-1 0 0,0 1 0,-2-1 0,0 1 0,-1 0 0,2 34 0,-2-24 0,1 0 0,15 48 0,1-32 0,-17-37 0,0 0 0,0 0 0,-1 0 0,0 0 0,-1 0 0,1 1 0,-2-1 0,2 11 0,-2-13 0,0 0 0,-1-1 0,0 1 0,0 0 0,0 0 0,-1-1 0,0 1 0,0 0 0,0-1 0,-1 1 0,0-1 0,0 1 0,0-1 0,0 0 0,-1 0 0,0 0 0,0 0 0,-1 0 0,1-1 0,-1 0 0,0 1 0,0-1 0,-1-1 0,1 1 0,-1-1 0,0 1 0,1-1 0,-2-1 0,-8 5 0,-10 5 0,-1 0 0,-1-2 0,0 0 0,0-2 0,-50 9 0,25-11 0,0-2 0,-63-3 0,-342-2 0,450 1 0,0-1 0,1 1 0,-1-1 0,0-1 0,0 1 0,1-1 0,-1 0 0,0 0 0,1 0 0,0-1 0,0 0 0,0 0 0,0 0 0,0 0 0,0-1 0,1 0 0,-6-6 0,2 0 0,-1-1 0,2 0 0,-1 0 0,2-1 0,0 0 0,-9-21 0,9 11 0,1 0 0,1-1 0,1 1 0,1 0 0,1-1 0,1 0 0,4-32 0,-1-17 0,-1 57 0,1-1 0,1 0 0,0 1 0,0 0 0,2 0 0,0 1 0,1-1 0,0 1 0,1 0 0,0 1 0,2 0 0,-1 0 0,18-16 0,-15 18 0,0 0 0,0 1 0,1 0 0,1 1 0,0 1 0,0 0 0,0 1 0,1 0 0,0 1 0,0 1 0,1 0 0,-1 1 0,1 1 0,0 1 0,21-1 0,-33 3 0,1 1 0,-1 0 0,1 0 0,-1 1 0,1-1 0,-1 1 0,0 0 0,0 0 0,0 1 0,0-1 0,0 1 0,-1 0 0,1 0 0,-1 0 0,1 0 0,-1 1 0,0-1 0,-1 1 0,1 0 0,0 0 0,2 6 0,6 13 0,-1 0 0,14 46 0,-8-21 0,7 30-1365,-19-56-5461</inkml:trace>
</inkml:ink>
</file>

<file path=ppt/ink/ink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9:55.182"/>
    </inkml:context>
    <inkml:brush xml:id="br0">
      <inkml:brushProperty name="width" value="0.035" units="cm"/>
      <inkml:brushProperty name="height" value="0.035" units="cm"/>
      <inkml:brushProperty name="color" value="#FFC114"/>
    </inkml:brush>
  </inkml:definitions>
  <inkml:trace contextRef="#ctx0" brushRef="#br0">827 0 24575,'4'1'0,"-1"-1"0,1 1 0,-1-1 0,1 1 0,-1 0 0,0 0 0,1 1 0,-1-1 0,0 1 0,0-1 0,0 1 0,0 0 0,0 0 0,0 1 0,0-1 0,-1 1 0,1-1 0,-1 1 0,4 5 0,3 6 0,0 0 0,-1 1 0,6 16 0,3 3 0,0-4 0,-12-23 0,0 0 0,-1 1 0,0 0 0,0-1 0,-1 2 0,0-1 0,0 0 0,-1 1 0,0-1 0,1 15 0,-2 186 0,-3-91 0,2-114 0,0 0 0,0 0 0,-1 0 0,1 0 0,-1 0 0,0-1 0,0 1 0,0 0 0,0 0 0,-1-1 0,0 1 0,1-1 0,-1 1 0,0-1 0,-1 0 0,1 0 0,-5 5 0,3-5 0,-1 0 0,1 0 0,-1 0 0,0 0 0,0-1 0,0 1 0,-1-1 0,1 0 0,0-1 0,-1 0 0,-10 2 0,-66 9 0,-127 2 0,106-16 0,-137 4 0,225 1 17,0 0-1,1 1 0,0 0 0,0 1 1,0 1-1,1 0 0,-22 14 0,21-12-265,0 0 0,0-1 0,-1-1-1,0 0 1,-29 6 0,24-9-6577</inkml:trace>
</inkml:ink>
</file>

<file path=ppt/ink/ink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9:56.530"/>
    </inkml:context>
    <inkml:brush xml:id="br0">
      <inkml:brushProperty name="width" value="0.035" units="cm"/>
      <inkml:brushProperty name="height" value="0.035" units="cm"/>
      <inkml:brushProperty name="color" value="#FFC114"/>
    </inkml:brush>
  </inkml:definitions>
  <inkml:trace contextRef="#ctx0" brushRef="#br0">0 587 24575,'1'-4'0,"-1"0"0,0 0 0,1 0 0,0 0 0,0 0 0,0 0 0,1 0 0,-1 0 0,1 0 0,0 0 0,0 1 0,0-1 0,0 1 0,5-5 0,45-39 0,-41 39 0,-1-1 0,0 0 0,12-13 0,77-98 0,137-127 0,-228 240 0,1 0 0,-1 1 0,1 0 0,1 1 0,-1 0 0,1 0 0,0 1 0,0 0 0,1 1 0,-1 0 0,0 1 0,1 0 0,0 0 0,0 1 0,-1 1 0,1 0 0,0 0 0,0 1 0,-1 0 0,1 1 0,0 0 0,-1 1 0,13 5 0,-20-6 0,-1-1 0,1 1 0,-1-1 0,0 1 0,1 0 0,-1 0 0,0 0 0,-1 0 0,1 0 0,0 1 0,0-1 0,-1 1 0,0-1 0,1 1 0,0 3 0,12 48 0,-1-5 0,-10-41-65,1 1 0,0-1 0,0 0 0,1-1 0,0 1 0,1-1 0,0 0 0,0 0 0,0-1 0,1 0 0,0 0 0,0 0 0,0-1 0,1 0 0,-1-1 0,1 1 0,1-2 0,-1 1 0,0-1 0,17 4 0,-2-4-6761</inkml:trace>
</inkml:ink>
</file>

<file path=ppt/ink/ink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9:59.050"/>
    </inkml:context>
    <inkml:brush xml:id="br0">
      <inkml:brushProperty name="width" value="0.035" units="cm"/>
      <inkml:brushProperty name="height" value="0.035" units="cm"/>
      <inkml:brushProperty name="color" value="#FFC114"/>
    </inkml:brush>
  </inkml:definitions>
  <inkml:trace contextRef="#ctx0" brushRef="#br0">1 0 24575,'0'0'-8191</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5:06.827"/>
    </inkml:context>
    <inkml:brush xml:id="br0">
      <inkml:brushProperty name="width" value="0.035" units="cm"/>
      <inkml:brushProperty name="height" value="0.035" units="cm"/>
      <inkml:brushProperty name="color" value="#FFC114"/>
    </inkml:brush>
  </inkml:definitions>
  <inkml:trace contextRef="#ctx0" brushRef="#br0">1 107 24575,'0'-3'0,"0"0"0,0 0 0,0 0 0,1 1 0,-1-1 0,1 0 0,0 0 0,0 1 0,0-1 0,0 1 0,0-1 0,0 1 0,1-1 0,-1 1 0,1 0 0,0-1 0,0 1 0,-1 0 0,2 0 0,-1 0 0,0 1 0,0-1 0,0 0 0,1 1 0,-1 0 0,4-2 0,5-1 0,1 0 0,0 1 0,0 0 0,23-2 0,8-2 0,49-9 0,-83 15 0,0 1 0,0 0 0,0 0 0,1 0 0,-1 1 0,0 1 0,-1-1 0,10 4 0,-15-3 0,0-1 0,0 1 0,-1 0 0,1 0 0,-1 0 0,0 0 0,0 0 0,1 1 0,-1-1 0,-1 1 0,1-1 0,0 1 0,-1 0 0,1-1 0,-1 1 0,0 0 0,0 0 0,1 4 0,12 65 0,-6-25 0,-2-33 0,0 0 0,1-1 0,0 1 0,1-2 0,1 1 0,0-1 0,0 0 0,12 10 0,17 23 0,-38-44 0,1-1 0,0 1 0,-1-1 0,1 1 0,-1 0 0,0-1 0,1 1 0,-1 0 0,1 0 0,-1-1 0,0 1 0,1 0 0,-1 0 0,0-1 0,0 1 0,0 0 0,0 0 0,0 0 0,0-1 0,0 1 0,0 0 0,0 0 0,0 0 0,0-1 0,0 1 0,-1 0 0,1 0 0,0-1 0,-1 2 0,0 0 0,-1-1 0,1 0 0,-1 0 0,1 0 0,0 0 0,-1 0 0,0-1 0,1 1 0,-1 0 0,1-1 0,-1 1 0,0-1 0,-2 1 0,-63 1 0,60-2 0,-93 0 0,-83-4 0,178 4 2,1 0 0,-1-1 1,1 0-1,-1 0 0,1 0 0,0-1 0,-1 0 0,1 1 0,0-1 0,0-1 0,0 1 0,0-1 0,0 1 1,1-1-1,-1 0 0,1-1 0,0 1 0,0 0 0,0-1 0,0 0 0,1 1 0,-1-1 0,1 0 0,0-1 1,0 1-1,1 0 0,-1 0 0,1-1 0,-1-6 0,-2-12-83,2 0-1,0 0 1,2 0 0,4-41-1,-1 7-939,-3 36-5805</inkml:trace>
</inkml:ink>
</file>

<file path=ppt/ink/ink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20:03.175"/>
    </inkml:context>
    <inkml:brush xml:id="br0">
      <inkml:brushProperty name="width" value="0.035" units="cm"/>
      <inkml:brushProperty name="height" value="0.035" units="cm"/>
      <inkml:brushProperty name="color" value="#FFC114"/>
    </inkml:brush>
  </inkml:definitions>
  <inkml:trace contextRef="#ctx0" brushRef="#br0">308 1 24575,'-72'-1'0,"-83"3"0,151-1 0,0 1 0,-1-1 0,1 1 0,0 0 0,0 0 0,0 0 0,0 0 0,0 1 0,1 0 0,-1-1 0,1 1 0,-1 1 0,1-1 0,0 0 0,0 1 0,1 0 0,-1-1 0,1 1 0,0 0 0,0 0 0,0 1 0,0-1 0,1 0 0,0 1 0,0-1 0,0 0 0,0 1 0,1 0 0,-1-1 0,1 1 0,0-1 0,1 1 0,-1-1 0,1 1 0,0-1 0,0 1 0,2 3 0,-3-7 0,0-1 0,1 1 0,-1-1 0,0 1 0,1-1 0,-1 1 0,1-1 0,-1 0 0,1 1 0,-1-1 0,0 1 0,1-1 0,-1 0 0,1 0 0,0 1 0,-1-1 0,1 0 0,-1 0 0,1 0 0,-1 1 0,1-1 0,0 0 0,-1 0 0,1 0 0,-1 0 0,1 0 0,-1 0 0,1 0 0,0-1 0,-1 1 0,1 0 0,-1 0 0,1 0 0,-1 0 0,1-1 0,-1 1 0,1 0 0,0-1 0,25-16 0,-14 9 0,4 3 0,1 0 0,0 1 0,-1 1 0,1 0 0,0 1 0,0 1 0,1 1 0,30 3 0,-22-2 0,-59 0-1365,12-1-5461</inkml:trace>
</inkml:ink>
</file>

<file path=ppt/ink/ink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20:24.917"/>
    </inkml:context>
    <inkml:brush xml:id="br0">
      <inkml:brushProperty name="width" value="0.035" units="cm"/>
      <inkml:brushProperty name="height" value="0.035" units="cm"/>
      <inkml:brushProperty name="color" value="#FFC114"/>
    </inkml:brush>
  </inkml:definitions>
  <inkml:trace contextRef="#ctx0" brushRef="#br0">584 1 24575,'-6'0'0,"1"0"0,-1 1 0,0-1 0,1 1 0,0 1 0,-1-1 0,1 1 0,0 0 0,0 0 0,0 0 0,0 1 0,0-1 0,0 1 0,1 0 0,-1 1 0,1-1 0,0 1 0,-7 7 0,0 4 0,1 1 0,0 0 0,1 0 0,-9 23 0,-23 39 0,12-41 0,0 0 0,-3-3 0,-47 42 0,1-1 0,70-65 0,0 0 0,1 1 0,0-1 0,1 2 0,-7 15 0,-18 31 0,26-49 0,1 0 0,-1 1 0,2 0 0,0 0 0,0 0 0,0 0 0,2 0 0,-1 1 0,1-1 0,1 1 0,0 16 0,0-8 0,-1-1 0,-4 28 0,-5 15 0,4 1 0,2-1 0,7 98 0,0-35 0,-3 76-1365,0-179-5461</inkml:trace>
</inkml:ink>
</file>

<file path=ppt/ink/ink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20:29.364"/>
    </inkml:context>
    <inkml:brush xml:id="br0">
      <inkml:brushProperty name="width" value="0.035" units="cm"/>
      <inkml:brushProperty name="height" value="0.035" units="cm"/>
      <inkml:brushProperty name="color" value="#FFC114"/>
    </inkml:brush>
  </inkml:definitions>
  <inkml:trace contextRef="#ctx0" brushRef="#br0">0 1887 24575,'13'1'0,"-1"0"0,0 0 0,0 1 0,0 0 0,0 1 0,0 0 0,0 1 0,-1 1 0,15 7 0,-1 3 0,-1 1 0,41 34 0,-56-44 0,-1-1 0,1 0 0,0 0 0,0 0 0,1-1 0,0-1 0,-1 0 0,1 0 0,0-1 0,0 0 0,0-1 0,1 0 0,-1 0 0,0-1 0,20-3 0,-21 3 0,-1-1 0,-1-1 0,1 1 0,0-2 0,0 1 0,-1-1 0,1 0 0,-1 0 0,0-1 0,0 0 0,0 0 0,0-1 0,-1 0 0,0 0 0,0 0 0,0-1 0,0 0 0,-1 0 0,0-1 0,6-10 0,76-148 0,-80 151 0,1 0 0,0 0 0,1 0 0,0 1 0,1 0 0,12-12 0,75-60 0,-91 80 0,-4 3 0,59-54 0,-57 51 0,0 0 0,-1 0 0,0 0 0,0 0 0,0 0 0,0-1 0,-1 1 0,0-1 0,0 0 0,0 0 0,1-9 0,3-22 0,2 1 0,17-47 0,-18 59 0,-4 16 0,1 1 0,0-1 0,0 1 0,0 0 0,10-13 0,-8 14 0,-1-1 0,0-1 0,0 1 0,-1-1 0,6-13 0,-4-9 0,-1 1 0,-1-1 0,-1 0 0,-2 0 0,-1 0 0,-4-35 0,0-26 0,6 9 0,-4-87 0,-2 155 0,0 0 0,0 0 0,-1 1 0,-1-1 0,-1 1 0,1 0 0,-18-23 0,14 21 0,2 4 0,1 1 0,-2 1 0,1-1 0,-2 1 0,1 1 0,-1 0 0,0 0 0,-1 1 0,-19-10 0,12 6 0,5 1 0,0-1 0,0-1 0,1 1 0,1-2 0,0 0 0,1 0 0,-15-26 0,10 17 0,-34-40 0,32 43 0,12 13 0,0 0 0,-1-1 0,1 2 0,-1-1 0,0 1 0,-1 0 0,1 0 0,-1 1 0,0-1 0,0 2 0,-1-1 0,1 1 0,-1 0 0,0 0 0,-9-1 0,-31-2-117,-22-3-507,-88-1 0,136 10-6202</inkml:trace>
</inkml:ink>
</file>

<file path=ppt/ink/ink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4:27:08.035"/>
    </inkml:context>
    <inkml:brush xml:id="br0">
      <inkml:brushProperty name="width" value="0.035" units="cm"/>
      <inkml:brushProperty name="height" value="0.035" units="cm"/>
      <inkml:brushProperty name="color" value="#FFC114"/>
    </inkml:brush>
  </inkml:definitions>
  <inkml:trace contextRef="#ctx0" brushRef="#br0">45 140 24575,'-3'0'0,"-4"0"0,-4 0 0,0-3 0,2-4 0,6-4 0,3-3 0,1-2 0,4 2 0,1-1 0,2 4 0,1-1 0,0 3 0,3 2 0,-1 0 0,0 1 0,2 1 0,-1 2-8191</inkml:trace>
</inkml:ink>
</file>

<file path=ppt/ink/ink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4:26:53.706"/>
    </inkml:context>
    <inkml:brush xml:id="br0">
      <inkml:brushProperty name="width" value="0.035" units="cm"/>
      <inkml:brushProperty name="height" value="0.035" units="cm"/>
      <inkml:brushProperty name="color" value="#FFC114"/>
    </inkml:brush>
  </inkml:definitions>
  <inkml:trace contextRef="#ctx0" brushRef="#br0">1 2 24575,'86'-2'0,"94"4"0,-176-1-151,1 0-1,0 0 0,-1 0 0,0 1 1,1 0-1,-1-1 0,0 2 1,6 2-1,1 2-6674</inkml:trace>
</inkml:ink>
</file>

<file path=ppt/ink/ink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4:26:55.876"/>
    </inkml:context>
    <inkml:brush xml:id="br0">
      <inkml:brushProperty name="width" value="0.035" units="cm"/>
      <inkml:brushProperty name="height" value="0.035" units="cm"/>
      <inkml:brushProperty name="color" value="#FFC114"/>
    </inkml:brush>
  </inkml:definitions>
  <inkml:trace contextRef="#ctx0" brushRef="#br0">1 56 24575,'0'-2'0,"0"0"0,1-1 0,-1 1 0,1 0 0,0-1 0,-1 1 0,1 0 0,0 0 0,1 0 0,-1 0 0,0 0 0,1 0 0,-1 0 0,1 0 0,-1 0 0,1 0 0,0 1 0,0-1 0,-1 1 0,1 0 0,0-1 0,1 1 0,-1 0 0,0 0 0,0 0 0,0 0 0,1 1 0,-1-1 0,0 1 0,1-1 0,3 1 0,11-3 0,0 2 0,0 0 0,24 2 0,-27 0 0,16-2-46,-18 1-218,-1-1 0,1 2 1,-1 0-1,16 3 0,-16 0-6562</inkml:trace>
</inkml:ink>
</file>

<file path=ppt/ink/ink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4:26:57.987"/>
    </inkml:context>
    <inkml:brush xml:id="br0">
      <inkml:brushProperty name="width" value="0.035" units="cm"/>
      <inkml:brushProperty name="height" value="0.035" units="cm"/>
      <inkml:brushProperty name="color" value="#FFC114"/>
    </inkml:brush>
  </inkml:definitions>
  <inkml:trace contextRef="#ctx0" brushRef="#br0">1 1 24575,'0'0'0,"0"1"0,1 0 0,-1 0 0,0-1 0,1 1 0,-1 0 0,1-1 0,-1 1 0,1 0 0,-1-1 0,1 1 0,-1-1 0,1 1 0,0-1 0,-1 1 0,1-1 0,0 1 0,0-1 0,-1 0 0,1 1 0,0-1 0,0 0 0,0 0 0,-1 1 0,1-1 0,1 0 0,30 5 0,-16-2 0,10 4 0,-15-5 0,0 1 0,0 0 0,0 1 0,-1 1 0,1-1 0,-1 2 0,13 8 0,-22-13 0,0 0 0,0 0-1,1 0 1,-1-1 0,0 1 0,0 0-1,1-1 1,-1 1 0,1-1 0,-1 1-1,0-1 1,1 0 0,-1 1-1,1-1 1,-1 0 0,1 0 0,-1 0-1,0 0 1,1 0 0,-1-1 0,1 1-1,-1 0 1,1-1 0,-1 1-1,0-1 1,1 1 0,-1-1 0,2 0-1,1-3 12,1 0-1,-1 0 0,0 0 0,0 0 0,-1-1 0,4-4 1,22-23-1440,-19 27-5397</inkml:trace>
</inkml:ink>
</file>

<file path=ppt/ink/ink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4:27:00.319"/>
    </inkml:context>
    <inkml:brush xml:id="br0">
      <inkml:brushProperty name="width" value="0.035" units="cm"/>
      <inkml:brushProperty name="height" value="0.035" units="cm"/>
      <inkml:brushProperty name="color" value="#FFC114"/>
    </inkml:brush>
  </inkml:definitions>
  <inkml:trace contextRef="#ctx0" brushRef="#br0">647 108 24575,'-52'-30'0,"12"19"0,8 1 0,0 2 0,-41-5 0,7-4 0,55 13 0,-1 0 0,0 1 0,0 0 0,-14-1 0,-146 3 81,83 3-1527,71-2-5380</inkml:trace>
</inkml:ink>
</file>

<file path=ppt/ink/ink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4:27:03.301"/>
    </inkml:context>
    <inkml:brush xml:id="br0">
      <inkml:brushProperty name="width" value="0.035" units="cm"/>
      <inkml:brushProperty name="height" value="0.035" units="cm"/>
      <inkml:brushProperty name="color" value="#FFC114"/>
    </inkml:brush>
  </inkml:definitions>
  <inkml:trace contextRef="#ctx0" brushRef="#br0">441 161 24575,'0'-6'0,"0"-1"0,0 1 0,-1-1 0,1 1 0,-1-1 0,-1 1 0,0-1 0,1 1 0,-2 0 0,1 0 0,-1 0 0,0 0 0,0 0 0,-1 1 0,1-1 0,-1 1 0,-1 0 0,1 0 0,-1 1 0,1-1 0,-1 1 0,-1 0 0,1 0 0,-1 1 0,1-1 0,-1 1 0,0 1 0,0-1 0,0 1 0,0 0 0,-1 0 0,1 1 0,-1-1 0,1 2 0,-1-1 0,-11 1 0,-247 1 0,264-1 0,0 0 0,1 0 0,-1 0 0,1 0 0,-1 0 0,0 0 0,1 0 0,-1 0 0,1 0 0,-1 0 0,0 0 0,1 1 0,-1-1 0,1 0 0,-1 0 0,1 1 0,-1-1 0,1 0 0,-1 1 0,1-1 0,-1 0 0,1 1 0,-1-1 0,1 1 0,0-1 0,-1 1 0,1-1 0,0 1 0,-1-1 0,1 1 0,0-1 0,0 1 0,0 0 0,-1-1 0,1 1 0,0-1 0,0 1 0,0 0 0,0 0 0,10 30 0,-5-22 0,0 0 0,1-1 0,0 1 0,13 12 0,-13-17 0,-1 0 0,1-1 0,0 0 0,-1 0 0,2-1 0,-1 0 0,0 0 0,0 0 0,9 1 0,66 5 0,-50-5 0,106-1 7,-82-3-1379,-40 1-5454</inkml:trace>
</inkml:ink>
</file>

<file path=ppt/ink/ink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4:27:13.271"/>
    </inkml:context>
    <inkml:brush xml:id="br0">
      <inkml:brushProperty name="width" value="0.035" units="cm"/>
      <inkml:brushProperty name="height" value="0.035" units="cm"/>
      <inkml:brushProperty name="color" value="#FFC114"/>
    </inkml:brush>
  </inkml:definitions>
  <inkml:trace contextRef="#ctx0" brushRef="#br0">19 297 24575,'7'0'0,"-1"0"0,0 0 0,0 0 0,0-1 0,1 0 0,-1 0 0,0 0 0,11-5 0,-15 5 0,0-1 0,0 0 0,0 0 0,0 1 0,-1-2 0,1 1 0,-1 0 0,1 0 0,-1 0 0,0-1 0,1 1 0,-1 0 0,0-1 0,-1 1 0,1-1 0,0 1 0,-1-1 0,1 0 0,-1 1 0,0-1 0,0 0 0,0 1 0,-1-4 0,1 1 0,-1 0 0,1 0 0,-1 0 0,-1 0 0,1 0 0,-1 1 0,0-1 0,0 1 0,0-1 0,0 1 0,-1 0 0,0-1 0,0 1 0,0 1 0,0-1 0,-1 0 0,1 1 0,-1 0 0,-7-5 0,6 4 0,1 1 0,-1-1 0,1 0 0,0 0 0,0 0 0,1-1 0,-1 1 0,1-1 0,0 0 0,0 0 0,0 0 0,1 0 0,0-1 0,0 1 0,0-1 0,-1-10 0,2-17-1365,1 17-5461</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0T13:15:09.607"/>
    </inkml:context>
    <inkml:brush xml:id="br0">
      <inkml:brushProperty name="width" value="0.035" units="cm"/>
      <inkml:brushProperty name="height" value="0.035" units="cm"/>
      <inkml:brushProperty name="color" value="#FFC114"/>
    </inkml:brush>
  </inkml:definitions>
  <inkml:trace contextRef="#ctx0" brushRef="#br0">838 0 24575,'1'10'0,"1"0"0,1 0 0,-1 0 0,2-1 0,-1 0 0,7 11 0,-2 0 0,70 158 0,-41-102 0,-29-63 0,0 0 0,-2 0 0,1 1 0,-2 0 0,0 0 0,0 0 0,-2 1 0,5 28 0,-7-3 0,-1-15 0,2 0 0,8 46 0,16 79 0,-21-119 0,-1 0 0,-1 0 0,-2 1 0,-6 59 0,5-88 0,-1-1 0,1 1 0,-1 0 0,0-1 0,0 1 0,0-1 0,0 1 0,0-1 0,-1 1 0,1-1 0,-1 0 0,0 0 0,0 0 0,1 0 0,-1 0 0,-1 0 0,1 0 0,0 0 0,0-1 0,-1 1 0,1-1 0,0 0 0,-1 0 0,1 0 0,-1 0 0,0 0 0,1 0 0,-1-1 0,0 1 0,-4-1 0,-11 2 0,-1-1 0,1-1 0,-32-4 0,16 1 0,-6 0 0,-40-8 0,47 5 0,0 2 0,-45-1 0,68 5 0,-1 1 0,0 0 0,1 1 0,-1 0 0,1 1 0,0 0 0,0 0 0,0 1 0,0 0 0,0 1 0,-13 9 0,4-3 0,-1 0 0,-1-2 0,-42 15 0,26-11 0,10-6 0,-1-1 0,0-1 0,0-1 0,0-2 0,-1-1 0,1-1 0,-48-6 0,74 5 0,-1 0 0,0 0 0,0 0 0,0 0 0,1 0 0,-1 0 0,1 0 0,-1-1 0,1 0 0,-1 1 0,1-1 0,0 0 0,0 0 0,0 0 0,0 0 0,0-1 0,1 1 0,-1 0 0,0-1 0,1 1 0,0-1 0,0 0 0,0 1 0,0-1 0,0 0 0,0 0 0,1 0 0,-1 0 0,1 1 0,0-1 0,0-3 0,-1-12 0,0-1 0,2 1 0,4-29 0,-4 43 0,0-2 0,0 0 0,1 0 0,0 1 0,0-1 0,0 0 0,1 1 0,0 0 0,0-1 0,8-8 0,41-42 0,-30 34 0,-18 18 7,0 1-1,0-1 1,0 1-1,1 0 1,0 0 0,-1 1-1,1-1 1,0 1-1,0 0 1,1 0-1,-1 0 1,0 1-1,7-1 1,5 0-273,1 1 0,30 2 0,-31 0-393,5 0-6167</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39AB9CB-2866-BD4B-8EDC-F97E464EBEE1}" type="datetimeFigureOut">
              <a:rPr lang="en-US" smtClean="0"/>
              <a:t>8/27/2025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FA669B4-32F0-1A49-9FE6-B36AC162FE92}" type="slidenum">
              <a:rPr lang="en-US" smtClean="0"/>
              <a:t>‹#›</a:t>
            </a:fld>
            <a:endParaRPr lang="en-US"/>
          </a:p>
        </p:txBody>
      </p:sp>
    </p:spTree>
    <p:extLst>
      <p:ext uri="{BB962C8B-B14F-4D97-AF65-F5344CB8AC3E}">
        <p14:creationId xmlns:p14="http://schemas.microsoft.com/office/powerpoint/2010/main" val="20125922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FA669B4-32F0-1A49-9FE6-B36AC162FE92}" type="slidenum">
              <a:rPr lang="en-US" smtClean="0"/>
              <a:t>1</a:t>
            </a:fld>
            <a:endParaRPr lang="en-US"/>
          </a:p>
        </p:txBody>
      </p:sp>
    </p:spTree>
    <p:extLst>
      <p:ext uri="{BB962C8B-B14F-4D97-AF65-F5344CB8AC3E}">
        <p14:creationId xmlns:p14="http://schemas.microsoft.com/office/powerpoint/2010/main" val="381947145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36224C-9491-77FE-43EA-7567C277F5FA}"/>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861CB930-8432-33F7-7959-DFE3DE986A2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0D1AB36-CE5A-C5BE-AAAE-F8A7D8AB6362}"/>
              </a:ext>
            </a:extLst>
          </p:cNvPr>
          <p:cNvSpPr>
            <a:spLocks noGrp="1"/>
          </p:cNvSpPr>
          <p:nvPr>
            <p:ph type="dt" sz="half" idx="10"/>
          </p:nvPr>
        </p:nvSpPr>
        <p:spPr/>
        <p:txBody>
          <a:bodyPr/>
          <a:lstStyle/>
          <a:p>
            <a:fld id="{41BB3BE3-C684-5942-9B87-76204EA2E36C}" type="datetimeFigureOut">
              <a:rPr lang="en-US" smtClean="0"/>
              <a:t>8/27/2025</a:t>
            </a:fld>
            <a:endParaRPr lang="en-US"/>
          </a:p>
        </p:txBody>
      </p:sp>
      <p:sp>
        <p:nvSpPr>
          <p:cNvPr id="5" name="Footer Placeholder 4">
            <a:extLst>
              <a:ext uri="{FF2B5EF4-FFF2-40B4-BE49-F238E27FC236}">
                <a16:creationId xmlns:a16="http://schemas.microsoft.com/office/drawing/2014/main" id="{77607F15-8DC1-3E9C-5B24-19AEA409BE9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EFEB8D9-F032-C2C1-DB7C-0D1D9B358B3B}"/>
              </a:ext>
            </a:extLst>
          </p:cNvPr>
          <p:cNvSpPr>
            <a:spLocks noGrp="1"/>
          </p:cNvSpPr>
          <p:nvPr>
            <p:ph type="sldNum" sz="quarter" idx="12"/>
          </p:nvPr>
        </p:nvSpPr>
        <p:spPr/>
        <p:txBody>
          <a:bodyPr/>
          <a:lstStyle/>
          <a:p>
            <a:fld id="{9669D0E5-22B9-5D42-AECC-A45F155B8E7E}" type="slidenum">
              <a:rPr lang="en-US" smtClean="0"/>
              <a:t>‹#›</a:t>
            </a:fld>
            <a:endParaRPr lang="en-US"/>
          </a:p>
        </p:txBody>
      </p:sp>
      <p:pic>
        <p:nvPicPr>
          <p:cNvPr id="9" name="Graphic 8">
            <a:extLst>
              <a:ext uri="{FF2B5EF4-FFF2-40B4-BE49-F238E27FC236}">
                <a16:creationId xmlns:a16="http://schemas.microsoft.com/office/drawing/2014/main" id="{FB5E66C0-82AC-7AEB-4F8D-D353B7B0E9C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2163733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80D584-1741-1C25-96A8-D37436795CD1}"/>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9BF20D8C-4BE8-2E15-30F3-004CAA198CB4}"/>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12D444C-7642-CED2-1167-34D9B7AA2C0E}"/>
              </a:ext>
            </a:extLst>
          </p:cNvPr>
          <p:cNvSpPr>
            <a:spLocks noGrp="1"/>
          </p:cNvSpPr>
          <p:nvPr>
            <p:ph type="dt" sz="half" idx="10"/>
          </p:nvPr>
        </p:nvSpPr>
        <p:spPr/>
        <p:txBody>
          <a:bodyPr/>
          <a:lstStyle/>
          <a:p>
            <a:fld id="{41BB3BE3-C684-5942-9B87-76204EA2E36C}" type="datetimeFigureOut">
              <a:rPr lang="en-US" smtClean="0"/>
              <a:t>8/27/2025</a:t>
            </a:fld>
            <a:endParaRPr lang="en-US"/>
          </a:p>
        </p:txBody>
      </p:sp>
      <p:sp>
        <p:nvSpPr>
          <p:cNvPr id="5" name="Footer Placeholder 4">
            <a:extLst>
              <a:ext uri="{FF2B5EF4-FFF2-40B4-BE49-F238E27FC236}">
                <a16:creationId xmlns:a16="http://schemas.microsoft.com/office/drawing/2014/main" id="{DF4C1A17-536F-E9AC-A2D2-D42B8CBBB98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A1A7E00-7934-3A51-3D2B-09974D476C38}"/>
              </a:ext>
            </a:extLst>
          </p:cNvPr>
          <p:cNvSpPr>
            <a:spLocks noGrp="1"/>
          </p:cNvSpPr>
          <p:nvPr>
            <p:ph type="sldNum" sz="quarter" idx="12"/>
          </p:nvPr>
        </p:nvSpPr>
        <p:spPr/>
        <p:txBody>
          <a:bodyPr/>
          <a:lstStyle/>
          <a:p>
            <a:fld id="{9669D0E5-22B9-5D42-AECC-A45F155B8E7E}" type="slidenum">
              <a:rPr lang="en-US" smtClean="0"/>
              <a:t>‹#›</a:t>
            </a:fld>
            <a:endParaRPr lang="en-US"/>
          </a:p>
        </p:txBody>
      </p:sp>
    </p:spTree>
    <p:extLst>
      <p:ext uri="{BB962C8B-B14F-4D97-AF65-F5344CB8AC3E}">
        <p14:creationId xmlns:p14="http://schemas.microsoft.com/office/powerpoint/2010/main" val="2969476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E37F869-5574-4843-5B32-173ED3F957C4}"/>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D21D77CD-E7A8-B1D7-4A12-3950562BF004}"/>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7E70A2C-EFB8-8CC6-DB33-870B0FF4DC64}"/>
              </a:ext>
            </a:extLst>
          </p:cNvPr>
          <p:cNvSpPr>
            <a:spLocks noGrp="1"/>
          </p:cNvSpPr>
          <p:nvPr>
            <p:ph type="dt" sz="half" idx="10"/>
          </p:nvPr>
        </p:nvSpPr>
        <p:spPr/>
        <p:txBody>
          <a:bodyPr/>
          <a:lstStyle/>
          <a:p>
            <a:fld id="{41BB3BE3-C684-5942-9B87-76204EA2E36C}" type="datetimeFigureOut">
              <a:rPr lang="en-US" smtClean="0"/>
              <a:t>8/27/2025</a:t>
            </a:fld>
            <a:endParaRPr lang="en-US"/>
          </a:p>
        </p:txBody>
      </p:sp>
      <p:sp>
        <p:nvSpPr>
          <p:cNvPr id="5" name="Footer Placeholder 4">
            <a:extLst>
              <a:ext uri="{FF2B5EF4-FFF2-40B4-BE49-F238E27FC236}">
                <a16:creationId xmlns:a16="http://schemas.microsoft.com/office/drawing/2014/main" id="{5FD85C5C-20E0-C2FA-879C-37FF91BD510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2280F02-7203-8176-285D-FE1C633883B0}"/>
              </a:ext>
            </a:extLst>
          </p:cNvPr>
          <p:cNvSpPr>
            <a:spLocks noGrp="1"/>
          </p:cNvSpPr>
          <p:nvPr>
            <p:ph type="sldNum" sz="quarter" idx="12"/>
          </p:nvPr>
        </p:nvSpPr>
        <p:spPr/>
        <p:txBody>
          <a:bodyPr/>
          <a:lstStyle/>
          <a:p>
            <a:fld id="{9669D0E5-22B9-5D42-AECC-A45F155B8E7E}" type="slidenum">
              <a:rPr lang="en-US" smtClean="0"/>
              <a:t>‹#›</a:t>
            </a:fld>
            <a:endParaRPr lang="en-US"/>
          </a:p>
        </p:txBody>
      </p:sp>
    </p:spTree>
    <p:extLst>
      <p:ext uri="{BB962C8B-B14F-4D97-AF65-F5344CB8AC3E}">
        <p14:creationId xmlns:p14="http://schemas.microsoft.com/office/powerpoint/2010/main" val="40917948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CA3697-A726-59ED-B68B-DA0BBBF7313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5CFA092A-7D98-4B5C-C264-CCDCBCA4CF5C}"/>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60FF61B0-0E7E-8D7F-66D8-FC4031CDF8FE}"/>
              </a:ext>
            </a:extLst>
          </p:cNvPr>
          <p:cNvSpPr>
            <a:spLocks noGrp="1"/>
          </p:cNvSpPr>
          <p:nvPr>
            <p:ph type="dt" sz="half" idx="10"/>
          </p:nvPr>
        </p:nvSpPr>
        <p:spPr/>
        <p:txBody>
          <a:bodyPr/>
          <a:lstStyle/>
          <a:p>
            <a:fld id="{41BB3BE3-C684-5942-9B87-76204EA2E36C}" type="datetimeFigureOut">
              <a:rPr lang="en-US" smtClean="0"/>
              <a:t>8/27/2025</a:t>
            </a:fld>
            <a:endParaRPr lang="en-US"/>
          </a:p>
        </p:txBody>
      </p:sp>
      <p:sp>
        <p:nvSpPr>
          <p:cNvPr id="5" name="Footer Placeholder 4">
            <a:extLst>
              <a:ext uri="{FF2B5EF4-FFF2-40B4-BE49-F238E27FC236}">
                <a16:creationId xmlns:a16="http://schemas.microsoft.com/office/drawing/2014/main" id="{B22CFB45-56F7-4B6F-2B39-4094E795F66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81171E1-F648-C288-61F1-5C00A0EDEE02}"/>
              </a:ext>
            </a:extLst>
          </p:cNvPr>
          <p:cNvSpPr>
            <a:spLocks noGrp="1"/>
          </p:cNvSpPr>
          <p:nvPr>
            <p:ph type="sldNum" sz="quarter" idx="12"/>
          </p:nvPr>
        </p:nvSpPr>
        <p:spPr/>
        <p:txBody>
          <a:bodyPr/>
          <a:lstStyle/>
          <a:p>
            <a:fld id="{9669D0E5-22B9-5D42-AECC-A45F155B8E7E}" type="slidenum">
              <a:rPr lang="en-US" smtClean="0"/>
              <a:t>‹#›</a:t>
            </a:fld>
            <a:endParaRPr lang="en-US"/>
          </a:p>
        </p:txBody>
      </p:sp>
    </p:spTree>
    <p:extLst>
      <p:ext uri="{BB962C8B-B14F-4D97-AF65-F5344CB8AC3E}">
        <p14:creationId xmlns:p14="http://schemas.microsoft.com/office/powerpoint/2010/main" val="19632652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357CE8-563A-7690-9DA9-C91FD653678E}"/>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36F9BBF5-2B64-CBFF-3019-91558E635A24}"/>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E6492C70-0263-AB6C-6A57-2C37E8125019}"/>
              </a:ext>
            </a:extLst>
          </p:cNvPr>
          <p:cNvSpPr>
            <a:spLocks noGrp="1"/>
          </p:cNvSpPr>
          <p:nvPr>
            <p:ph type="dt" sz="half" idx="10"/>
          </p:nvPr>
        </p:nvSpPr>
        <p:spPr/>
        <p:txBody>
          <a:bodyPr/>
          <a:lstStyle/>
          <a:p>
            <a:fld id="{41BB3BE3-C684-5942-9B87-76204EA2E36C}" type="datetimeFigureOut">
              <a:rPr lang="en-US" smtClean="0"/>
              <a:t>8/27/2025</a:t>
            </a:fld>
            <a:endParaRPr lang="en-US"/>
          </a:p>
        </p:txBody>
      </p:sp>
      <p:sp>
        <p:nvSpPr>
          <p:cNvPr id="5" name="Footer Placeholder 4">
            <a:extLst>
              <a:ext uri="{FF2B5EF4-FFF2-40B4-BE49-F238E27FC236}">
                <a16:creationId xmlns:a16="http://schemas.microsoft.com/office/drawing/2014/main" id="{952C5A38-86D7-58E7-34C4-DC55D900AC9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15CB932-BBB2-BB9B-30C3-09AEE681A45F}"/>
              </a:ext>
            </a:extLst>
          </p:cNvPr>
          <p:cNvSpPr>
            <a:spLocks noGrp="1"/>
          </p:cNvSpPr>
          <p:nvPr>
            <p:ph type="sldNum" sz="quarter" idx="12"/>
          </p:nvPr>
        </p:nvSpPr>
        <p:spPr/>
        <p:txBody>
          <a:bodyPr/>
          <a:lstStyle/>
          <a:p>
            <a:fld id="{9669D0E5-22B9-5D42-AECC-A45F155B8E7E}" type="slidenum">
              <a:rPr lang="en-US" smtClean="0"/>
              <a:t>‹#›</a:t>
            </a:fld>
            <a:endParaRPr lang="en-US"/>
          </a:p>
        </p:txBody>
      </p:sp>
    </p:spTree>
    <p:extLst>
      <p:ext uri="{BB962C8B-B14F-4D97-AF65-F5344CB8AC3E}">
        <p14:creationId xmlns:p14="http://schemas.microsoft.com/office/powerpoint/2010/main" val="40667888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AD79FE-313B-5806-5EBE-E9D2F7A5595A}"/>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B9A369C6-FAF4-9746-7D4A-7966EA403FF4}"/>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39CCE2F6-447F-511E-668A-3DB6F4713130}"/>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21990498-24DE-010D-C0F2-26911260583B}"/>
              </a:ext>
            </a:extLst>
          </p:cNvPr>
          <p:cNvSpPr>
            <a:spLocks noGrp="1"/>
          </p:cNvSpPr>
          <p:nvPr>
            <p:ph type="dt" sz="half" idx="10"/>
          </p:nvPr>
        </p:nvSpPr>
        <p:spPr/>
        <p:txBody>
          <a:bodyPr/>
          <a:lstStyle/>
          <a:p>
            <a:fld id="{41BB3BE3-C684-5942-9B87-76204EA2E36C}" type="datetimeFigureOut">
              <a:rPr lang="en-US" smtClean="0"/>
              <a:t>8/27/2025</a:t>
            </a:fld>
            <a:endParaRPr lang="en-US"/>
          </a:p>
        </p:txBody>
      </p:sp>
      <p:sp>
        <p:nvSpPr>
          <p:cNvPr id="6" name="Footer Placeholder 5">
            <a:extLst>
              <a:ext uri="{FF2B5EF4-FFF2-40B4-BE49-F238E27FC236}">
                <a16:creationId xmlns:a16="http://schemas.microsoft.com/office/drawing/2014/main" id="{95426E4E-8B7C-0515-2C9F-B58B2439E04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1183B71-57A9-292B-121A-3A5916B179F2}"/>
              </a:ext>
            </a:extLst>
          </p:cNvPr>
          <p:cNvSpPr>
            <a:spLocks noGrp="1"/>
          </p:cNvSpPr>
          <p:nvPr>
            <p:ph type="sldNum" sz="quarter" idx="12"/>
          </p:nvPr>
        </p:nvSpPr>
        <p:spPr/>
        <p:txBody>
          <a:bodyPr/>
          <a:lstStyle/>
          <a:p>
            <a:fld id="{9669D0E5-22B9-5D42-AECC-A45F155B8E7E}" type="slidenum">
              <a:rPr lang="en-US" smtClean="0"/>
              <a:t>‹#›</a:t>
            </a:fld>
            <a:endParaRPr lang="en-US"/>
          </a:p>
        </p:txBody>
      </p:sp>
    </p:spTree>
    <p:extLst>
      <p:ext uri="{BB962C8B-B14F-4D97-AF65-F5344CB8AC3E}">
        <p14:creationId xmlns:p14="http://schemas.microsoft.com/office/powerpoint/2010/main" val="27750274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6F4D58-01C4-694D-BE27-9D52A87059CC}"/>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D695D81E-FB08-2BDF-E17F-AFCC7B7C126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E4356AF2-D10E-5981-825F-3B106368E4C4}"/>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187B6FAD-3C3A-FAD0-0B0C-67227C82318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BBD55B8A-FE65-01A9-53BD-A8B08C559087}"/>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CDB458F6-2724-C6D1-B3AC-A21216BE1304}"/>
              </a:ext>
            </a:extLst>
          </p:cNvPr>
          <p:cNvSpPr>
            <a:spLocks noGrp="1"/>
          </p:cNvSpPr>
          <p:nvPr>
            <p:ph type="dt" sz="half" idx="10"/>
          </p:nvPr>
        </p:nvSpPr>
        <p:spPr/>
        <p:txBody>
          <a:bodyPr/>
          <a:lstStyle/>
          <a:p>
            <a:fld id="{41BB3BE3-C684-5942-9B87-76204EA2E36C}" type="datetimeFigureOut">
              <a:rPr lang="en-US" smtClean="0"/>
              <a:t>8/27/2025</a:t>
            </a:fld>
            <a:endParaRPr lang="en-US"/>
          </a:p>
        </p:txBody>
      </p:sp>
      <p:sp>
        <p:nvSpPr>
          <p:cNvPr id="8" name="Footer Placeholder 7">
            <a:extLst>
              <a:ext uri="{FF2B5EF4-FFF2-40B4-BE49-F238E27FC236}">
                <a16:creationId xmlns:a16="http://schemas.microsoft.com/office/drawing/2014/main" id="{49F9E86E-14B7-1EA8-AF3C-3643EF0167B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0175639-2740-7384-23CA-A42B83B6E71A}"/>
              </a:ext>
            </a:extLst>
          </p:cNvPr>
          <p:cNvSpPr>
            <a:spLocks noGrp="1"/>
          </p:cNvSpPr>
          <p:nvPr>
            <p:ph type="sldNum" sz="quarter" idx="12"/>
          </p:nvPr>
        </p:nvSpPr>
        <p:spPr/>
        <p:txBody>
          <a:bodyPr/>
          <a:lstStyle/>
          <a:p>
            <a:fld id="{9669D0E5-22B9-5D42-AECC-A45F155B8E7E}" type="slidenum">
              <a:rPr lang="en-US" smtClean="0"/>
              <a:t>‹#›</a:t>
            </a:fld>
            <a:endParaRPr lang="en-US"/>
          </a:p>
        </p:txBody>
      </p:sp>
    </p:spTree>
    <p:extLst>
      <p:ext uri="{BB962C8B-B14F-4D97-AF65-F5344CB8AC3E}">
        <p14:creationId xmlns:p14="http://schemas.microsoft.com/office/powerpoint/2010/main" val="128664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908D6E-0629-A7DD-0F5A-F66C6838577F}"/>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FDBE280F-FBB4-F495-9FB8-F0C86EF3BCF5}"/>
              </a:ext>
            </a:extLst>
          </p:cNvPr>
          <p:cNvSpPr>
            <a:spLocks noGrp="1"/>
          </p:cNvSpPr>
          <p:nvPr>
            <p:ph type="dt" sz="half" idx="10"/>
          </p:nvPr>
        </p:nvSpPr>
        <p:spPr/>
        <p:txBody>
          <a:bodyPr/>
          <a:lstStyle/>
          <a:p>
            <a:fld id="{41BB3BE3-C684-5942-9B87-76204EA2E36C}" type="datetimeFigureOut">
              <a:rPr lang="en-US" smtClean="0"/>
              <a:t>8/27/2025</a:t>
            </a:fld>
            <a:endParaRPr lang="en-US"/>
          </a:p>
        </p:txBody>
      </p:sp>
      <p:sp>
        <p:nvSpPr>
          <p:cNvPr id="4" name="Footer Placeholder 3">
            <a:extLst>
              <a:ext uri="{FF2B5EF4-FFF2-40B4-BE49-F238E27FC236}">
                <a16:creationId xmlns:a16="http://schemas.microsoft.com/office/drawing/2014/main" id="{9F5A5CB1-3682-4384-9AF3-C073C8AC070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9336526-F977-7220-9A07-29F1020EC66C}"/>
              </a:ext>
            </a:extLst>
          </p:cNvPr>
          <p:cNvSpPr>
            <a:spLocks noGrp="1"/>
          </p:cNvSpPr>
          <p:nvPr>
            <p:ph type="sldNum" sz="quarter" idx="12"/>
          </p:nvPr>
        </p:nvSpPr>
        <p:spPr/>
        <p:txBody>
          <a:bodyPr/>
          <a:lstStyle/>
          <a:p>
            <a:fld id="{9669D0E5-22B9-5D42-AECC-A45F155B8E7E}" type="slidenum">
              <a:rPr lang="en-US" smtClean="0"/>
              <a:t>‹#›</a:t>
            </a:fld>
            <a:endParaRPr lang="en-US"/>
          </a:p>
        </p:txBody>
      </p:sp>
    </p:spTree>
    <p:extLst>
      <p:ext uri="{BB962C8B-B14F-4D97-AF65-F5344CB8AC3E}">
        <p14:creationId xmlns:p14="http://schemas.microsoft.com/office/powerpoint/2010/main" val="6315124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C045F45-D8E2-F08F-EABB-65F4040A6663}"/>
              </a:ext>
            </a:extLst>
          </p:cNvPr>
          <p:cNvSpPr>
            <a:spLocks noGrp="1"/>
          </p:cNvSpPr>
          <p:nvPr>
            <p:ph type="dt" sz="half" idx="10"/>
          </p:nvPr>
        </p:nvSpPr>
        <p:spPr/>
        <p:txBody>
          <a:bodyPr/>
          <a:lstStyle/>
          <a:p>
            <a:fld id="{41BB3BE3-C684-5942-9B87-76204EA2E36C}" type="datetimeFigureOut">
              <a:rPr lang="en-US" smtClean="0"/>
              <a:t>8/27/2025</a:t>
            </a:fld>
            <a:endParaRPr lang="en-US"/>
          </a:p>
        </p:txBody>
      </p:sp>
      <p:sp>
        <p:nvSpPr>
          <p:cNvPr id="3" name="Footer Placeholder 2">
            <a:extLst>
              <a:ext uri="{FF2B5EF4-FFF2-40B4-BE49-F238E27FC236}">
                <a16:creationId xmlns:a16="http://schemas.microsoft.com/office/drawing/2014/main" id="{114B4241-8DAE-7733-C7A9-4DA8B19BB61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1FA4026-FA10-D305-CA2C-54AA786C2ECC}"/>
              </a:ext>
            </a:extLst>
          </p:cNvPr>
          <p:cNvSpPr>
            <a:spLocks noGrp="1"/>
          </p:cNvSpPr>
          <p:nvPr>
            <p:ph type="sldNum" sz="quarter" idx="12"/>
          </p:nvPr>
        </p:nvSpPr>
        <p:spPr/>
        <p:txBody>
          <a:bodyPr/>
          <a:lstStyle/>
          <a:p>
            <a:fld id="{9669D0E5-22B9-5D42-AECC-A45F155B8E7E}" type="slidenum">
              <a:rPr lang="en-US" smtClean="0"/>
              <a:t>‹#›</a:t>
            </a:fld>
            <a:endParaRPr lang="en-US"/>
          </a:p>
        </p:txBody>
      </p:sp>
    </p:spTree>
    <p:extLst>
      <p:ext uri="{BB962C8B-B14F-4D97-AF65-F5344CB8AC3E}">
        <p14:creationId xmlns:p14="http://schemas.microsoft.com/office/powerpoint/2010/main" val="35478702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F72389-E5AB-FF5C-88A0-2285331665DB}"/>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8A32C58C-DFCF-9E97-9778-9755DD95E01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4E054AAC-430F-9F01-F93E-7E3A13307F2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A1C72C4-F9DE-7E3D-47FC-A909A821E6BF}"/>
              </a:ext>
            </a:extLst>
          </p:cNvPr>
          <p:cNvSpPr>
            <a:spLocks noGrp="1"/>
          </p:cNvSpPr>
          <p:nvPr>
            <p:ph type="dt" sz="half" idx="10"/>
          </p:nvPr>
        </p:nvSpPr>
        <p:spPr/>
        <p:txBody>
          <a:bodyPr/>
          <a:lstStyle/>
          <a:p>
            <a:fld id="{41BB3BE3-C684-5942-9B87-76204EA2E36C}" type="datetimeFigureOut">
              <a:rPr lang="en-US" smtClean="0"/>
              <a:t>8/27/2025</a:t>
            </a:fld>
            <a:endParaRPr lang="en-US"/>
          </a:p>
        </p:txBody>
      </p:sp>
      <p:sp>
        <p:nvSpPr>
          <p:cNvPr id="6" name="Footer Placeholder 5">
            <a:extLst>
              <a:ext uri="{FF2B5EF4-FFF2-40B4-BE49-F238E27FC236}">
                <a16:creationId xmlns:a16="http://schemas.microsoft.com/office/drawing/2014/main" id="{C1101F11-97E8-F238-EBF9-DB8939DFF7F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19CF3C6-4AE6-ACA5-C6D3-23D94F9FC0A1}"/>
              </a:ext>
            </a:extLst>
          </p:cNvPr>
          <p:cNvSpPr>
            <a:spLocks noGrp="1"/>
          </p:cNvSpPr>
          <p:nvPr>
            <p:ph type="sldNum" sz="quarter" idx="12"/>
          </p:nvPr>
        </p:nvSpPr>
        <p:spPr/>
        <p:txBody>
          <a:bodyPr/>
          <a:lstStyle/>
          <a:p>
            <a:fld id="{9669D0E5-22B9-5D42-AECC-A45F155B8E7E}" type="slidenum">
              <a:rPr lang="en-US" smtClean="0"/>
              <a:t>‹#›</a:t>
            </a:fld>
            <a:endParaRPr lang="en-US"/>
          </a:p>
        </p:txBody>
      </p:sp>
    </p:spTree>
    <p:extLst>
      <p:ext uri="{BB962C8B-B14F-4D97-AF65-F5344CB8AC3E}">
        <p14:creationId xmlns:p14="http://schemas.microsoft.com/office/powerpoint/2010/main" val="35523349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E45369-2EA9-7759-8953-B5BA5B5D4093}"/>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17CD63A9-A90E-603F-0120-DB68A1D5C2C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68D81B6-634C-6CD1-7B61-8B73A6455C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955ECD3-F4AF-AD04-3E5D-793A17E21D79}"/>
              </a:ext>
            </a:extLst>
          </p:cNvPr>
          <p:cNvSpPr>
            <a:spLocks noGrp="1"/>
          </p:cNvSpPr>
          <p:nvPr>
            <p:ph type="dt" sz="half" idx="10"/>
          </p:nvPr>
        </p:nvSpPr>
        <p:spPr/>
        <p:txBody>
          <a:bodyPr/>
          <a:lstStyle/>
          <a:p>
            <a:fld id="{41BB3BE3-C684-5942-9B87-76204EA2E36C}" type="datetimeFigureOut">
              <a:rPr lang="en-US" smtClean="0"/>
              <a:t>8/27/2025</a:t>
            </a:fld>
            <a:endParaRPr lang="en-US"/>
          </a:p>
        </p:txBody>
      </p:sp>
      <p:sp>
        <p:nvSpPr>
          <p:cNvPr id="6" name="Footer Placeholder 5">
            <a:extLst>
              <a:ext uri="{FF2B5EF4-FFF2-40B4-BE49-F238E27FC236}">
                <a16:creationId xmlns:a16="http://schemas.microsoft.com/office/drawing/2014/main" id="{2D99E5FA-EBAA-74AB-B564-2DCA59976F7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39DB65A-308B-901E-2E6A-FF4DAD658518}"/>
              </a:ext>
            </a:extLst>
          </p:cNvPr>
          <p:cNvSpPr>
            <a:spLocks noGrp="1"/>
          </p:cNvSpPr>
          <p:nvPr>
            <p:ph type="sldNum" sz="quarter" idx="12"/>
          </p:nvPr>
        </p:nvSpPr>
        <p:spPr/>
        <p:txBody>
          <a:bodyPr/>
          <a:lstStyle/>
          <a:p>
            <a:fld id="{9669D0E5-22B9-5D42-AECC-A45F155B8E7E}" type="slidenum">
              <a:rPr lang="en-US" smtClean="0"/>
              <a:t>‹#›</a:t>
            </a:fld>
            <a:endParaRPr lang="en-US"/>
          </a:p>
        </p:txBody>
      </p:sp>
    </p:spTree>
    <p:extLst>
      <p:ext uri="{BB962C8B-B14F-4D97-AF65-F5344CB8AC3E}">
        <p14:creationId xmlns:p14="http://schemas.microsoft.com/office/powerpoint/2010/main" val="17866524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FFBB124-2C3B-388B-CA8B-83EBE0F0742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CCA769C-10BD-9219-51E6-1DA36DB2548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E9BCC33-5819-1C70-88A6-D0AB77B11C4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1BB3BE3-C684-5942-9B87-76204EA2E36C}" type="datetimeFigureOut">
              <a:rPr lang="en-US" smtClean="0"/>
              <a:t>8/27/2025</a:t>
            </a:fld>
            <a:endParaRPr lang="en-US"/>
          </a:p>
        </p:txBody>
      </p:sp>
      <p:sp>
        <p:nvSpPr>
          <p:cNvPr id="5" name="Footer Placeholder 4">
            <a:extLst>
              <a:ext uri="{FF2B5EF4-FFF2-40B4-BE49-F238E27FC236}">
                <a16:creationId xmlns:a16="http://schemas.microsoft.com/office/drawing/2014/main" id="{A26DA651-0A28-CBC6-D804-530C6E3C8E4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89E6D035-0143-8D23-A4AA-EC4B9457CB5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669D0E5-22B9-5D42-AECC-A45F155B8E7E}" type="slidenum">
              <a:rPr lang="en-US" smtClean="0"/>
              <a:t>‹#›</a:t>
            </a:fld>
            <a:endParaRPr lang="en-US"/>
          </a:p>
        </p:txBody>
      </p:sp>
      <p:sp>
        <p:nvSpPr>
          <p:cNvPr id="7" name="Rectangle 6">
            <a:extLst>
              <a:ext uri="{FF2B5EF4-FFF2-40B4-BE49-F238E27FC236}">
                <a16:creationId xmlns:a16="http://schemas.microsoft.com/office/drawing/2014/main" id="{85B83AEE-538B-61E7-E699-20E6D3BD24CE}"/>
              </a:ext>
            </a:extLst>
          </p:cNvPr>
          <p:cNvSpPr/>
          <p:nvPr userDrawn="1"/>
        </p:nvSpPr>
        <p:spPr>
          <a:xfrm>
            <a:off x="0" y="6441599"/>
            <a:ext cx="12192000" cy="416401"/>
          </a:xfrm>
          <a:prstGeom prst="rect">
            <a:avLst/>
          </a:prstGeom>
          <a:solidFill>
            <a:srgbClr val="E5962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7056838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image" Target="../media/image12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129.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image" Target="../media/image96.png"/><Relationship Id="rId1" Type="http://schemas.openxmlformats.org/officeDocument/2006/relationships/slideLayout" Target="../slideLayouts/slideLayout2.xml"/><Relationship Id="rId4" Type="http://schemas.openxmlformats.org/officeDocument/2006/relationships/image" Target="../media/image127.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117" Type="http://schemas.openxmlformats.org/officeDocument/2006/relationships/image" Target="../media/image62.png"/><Relationship Id="rId21" Type="http://schemas.openxmlformats.org/officeDocument/2006/relationships/image" Target="../media/image14.png"/><Relationship Id="rId42" Type="http://schemas.openxmlformats.org/officeDocument/2006/relationships/customXml" Target="../ink/ink19.xml"/><Relationship Id="rId63" Type="http://schemas.openxmlformats.org/officeDocument/2006/relationships/image" Target="../media/image35.png"/><Relationship Id="rId84" Type="http://schemas.openxmlformats.org/officeDocument/2006/relationships/customXml" Target="../ink/ink40.xml"/><Relationship Id="rId138" Type="http://schemas.openxmlformats.org/officeDocument/2006/relationships/customXml" Target="../ink/ink67.xml"/><Relationship Id="rId159" Type="http://schemas.openxmlformats.org/officeDocument/2006/relationships/image" Target="../media/image83.png"/><Relationship Id="rId170" Type="http://schemas.openxmlformats.org/officeDocument/2006/relationships/customXml" Target="../ink/ink83.xml"/><Relationship Id="rId107" Type="http://schemas.openxmlformats.org/officeDocument/2006/relationships/image" Target="../media/image57.png"/><Relationship Id="rId11" Type="http://schemas.openxmlformats.org/officeDocument/2006/relationships/image" Target="../media/image9.png"/><Relationship Id="rId32" Type="http://schemas.openxmlformats.org/officeDocument/2006/relationships/customXml" Target="../ink/ink14.xml"/><Relationship Id="rId53" Type="http://schemas.openxmlformats.org/officeDocument/2006/relationships/image" Target="../media/image30.png"/><Relationship Id="rId74" Type="http://schemas.openxmlformats.org/officeDocument/2006/relationships/customXml" Target="../ink/ink35.xml"/><Relationship Id="rId128" Type="http://schemas.openxmlformats.org/officeDocument/2006/relationships/customXml" Target="../ink/ink62.xml"/><Relationship Id="rId149" Type="http://schemas.openxmlformats.org/officeDocument/2006/relationships/image" Target="../media/image78.png"/><Relationship Id="rId5" Type="http://schemas.openxmlformats.org/officeDocument/2006/relationships/customXml" Target="../ink/ink1.xml"/><Relationship Id="rId95" Type="http://schemas.openxmlformats.org/officeDocument/2006/relationships/image" Target="../media/image51.png"/><Relationship Id="rId160" Type="http://schemas.openxmlformats.org/officeDocument/2006/relationships/customXml" Target="../ink/ink78.xml"/><Relationship Id="rId181" Type="http://schemas.openxmlformats.org/officeDocument/2006/relationships/image" Target="../media/image94.png"/><Relationship Id="rId22" Type="http://schemas.openxmlformats.org/officeDocument/2006/relationships/customXml" Target="../ink/ink9.xml"/><Relationship Id="rId43" Type="http://schemas.openxmlformats.org/officeDocument/2006/relationships/image" Target="../media/image25.png"/><Relationship Id="rId64" Type="http://schemas.openxmlformats.org/officeDocument/2006/relationships/customXml" Target="../ink/ink30.xml"/><Relationship Id="rId118" Type="http://schemas.openxmlformats.org/officeDocument/2006/relationships/customXml" Target="../ink/ink57.xml"/><Relationship Id="rId139" Type="http://schemas.openxmlformats.org/officeDocument/2006/relationships/image" Target="../media/image73.png"/><Relationship Id="rId85" Type="http://schemas.openxmlformats.org/officeDocument/2006/relationships/image" Target="../media/image46.png"/><Relationship Id="rId150" Type="http://schemas.openxmlformats.org/officeDocument/2006/relationships/customXml" Target="../ink/ink73.xml"/><Relationship Id="rId171" Type="http://schemas.openxmlformats.org/officeDocument/2006/relationships/image" Target="../media/image89.png"/><Relationship Id="rId12" Type="http://schemas.openxmlformats.org/officeDocument/2006/relationships/customXml" Target="../ink/ink4.xml"/><Relationship Id="rId33" Type="http://schemas.openxmlformats.org/officeDocument/2006/relationships/image" Target="../media/image20.png"/><Relationship Id="rId108" Type="http://schemas.openxmlformats.org/officeDocument/2006/relationships/customXml" Target="../ink/ink52.xml"/><Relationship Id="rId129" Type="http://schemas.openxmlformats.org/officeDocument/2006/relationships/image" Target="../media/image68.png"/><Relationship Id="rId54" Type="http://schemas.openxmlformats.org/officeDocument/2006/relationships/customXml" Target="../ink/ink25.xml"/><Relationship Id="rId75" Type="http://schemas.openxmlformats.org/officeDocument/2006/relationships/image" Target="../media/image41.png"/><Relationship Id="rId96" Type="http://schemas.openxmlformats.org/officeDocument/2006/relationships/customXml" Target="../ink/ink46.xml"/><Relationship Id="rId140" Type="http://schemas.openxmlformats.org/officeDocument/2006/relationships/customXml" Target="../ink/ink68.xml"/><Relationship Id="rId161" Type="http://schemas.openxmlformats.org/officeDocument/2006/relationships/image" Target="../media/image84.png"/><Relationship Id="rId182" Type="http://schemas.openxmlformats.org/officeDocument/2006/relationships/customXml" Target="../ink/ink89.xml"/><Relationship Id="rId23" Type="http://schemas.openxmlformats.org/officeDocument/2006/relationships/image" Target="../media/image15.png"/><Relationship Id="rId119" Type="http://schemas.openxmlformats.org/officeDocument/2006/relationships/image" Target="../media/image63.png"/><Relationship Id="rId44" Type="http://schemas.openxmlformats.org/officeDocument/2006/relationships/customXml" Target="../ink/ink20.xml"/><Relationship Id="rId60" Type="http://schemas.openxmlformats.org/officeDocument/2006/relationships/customXml" Target="../ink/ink28.xml"/><Relationship Id="rId65" Type="http://schemas.openxmlformats.org/officeDocument/2006/relationships/image" Target="../media/image36.png"/><Relationship Id="rId81" Type="http://schemas.openxmlformats.org/officeDocument/2006/relationships/image" Target="../media/image44.png"/><Relationship Id="rId86" Type="http://schemas.openxmlformats.org/officeDocument/2006/relationships/customXml" Target="../ink/ink41.xml"/><Relationship Id="rId130" Type="http://schemas.openxmlformats.org/officeDocument/2006/relationships/customXml" Target="../ink/ink63.xml"/><Relationship Id="rId135" Type="http://schemas.openxmlformats.org/officeDocument/2006/relationships/image" Target="../media/image71.png"/><Relationship Id="rId151" Type="http://schemas.openxmlformats.org/officeDocument/2006/relationships/image" Target="../media/image79.png"/><Relationship Id="rId156" Type="http://schemas.openxmlformats.org/officeDocument/2006/relationships/customXml" Target="../ink/ink76.xml"/><Relationship Id="rId177" Type="http://schemas.openxmlformats.org/officeDocument/2006/relationships/image" Target="../media/image92.png"/><Relationship Id="rId172" Type="http://schemas.openxmlformats.org/officeDocument/2006/relationships/customXml" Target="../ink/ink84.xml"/><Relationship Id="rId13" Type="http://schemas.openxmlformats.org/officeDocument/2006/relationships/image" Target="../media/image10.png"/><Relationship Id="rId18" Type="http://schemas.openxmlformats.org/officeDocument/2006/relationships/customXml" Target="../ink/ink7.xml"/><Relationship Id="rId39" Type="http://schemas.openxmlformats.org/officeDocument/2006/relationships/image" Target="../media/image23.png"/><Relationship Id="rId109" Type="http://schemas.openxmlformats.org/officeDocument/2006/relationships/image" Target="../media/image58.png"/><Relationship Id="rId34" Type="http://schemas.openxmlformats.org/officeDocument/2006/relationships/customXml" Target="../ink/ink15.xml"/><Relationship Id="rId50" Type="http://schemas.openxmlformats.org/officeDocument/2006/relationships/customXml" Target="../ink/ink23.xml"/><Relationship Id="rId55" Type="http://schemas.openxmlformats.org/officeDocument/2006/relationships/image" Target="../media/image31.png"/><Relationship Id="rId76" Type="http://schemas.openxmlformats.org/officeDocument/2006/relationships/customXml" Target="../ink/ink36.xml"/><Relationship Id="rId97" Type="http://schemas.openxmlformats.org/officeDocument/2006/relationships/image" Target="../media/image52.png"/><Relationship Id="rId104" Type="http://schemas.openxmlformats.org/officeDocument/2006/relationships/customXml" Target="../ink/ink50.xml"/><Relationship Id="rId120" Type="http://schemas.openxmlformats.org/officeDocument/2006/relationships/customXml" Target="../ink/ink58.xml"/><Relationship Id="rId125" Type="http://schemas.openxmlformats.org/officeDocument/2006/relationships/image" Target="../media/image66.png"/><Relationship Id="rId141" Type="http://schemas.openxmlformats.org/officeDocument/2006/relationships/image" Target="../media/image74.png"/><Relationship Id="rId146" Type="http://schemas.openxmlformats.org/officeDocument/2006/relationships/customXml" Target="../ink/ink71.xml"/><Relationship Id="rId167" Type="http://schemas.openxmlformats.org/officeDocument/2006/relationships/image" Target="../media/image87.png"/><Relationship Id="rId7" Type="http://schemas.openxmlformats.org/officeDocument/2006/relationships/image" Target="../media/image7.png"/><Relationship Id="rId71" Type="http://schemas.openxmlformats.org/officeDocument/2006/relationships/image" Target="../media/image39.png"/><Relationship Id="rId92" Type="http://schemas.openxmlformats.org/officeDocument/2006/relationships/customXml" Target="../ink/ink44.xml"/><Relationship Id="rId162" Type="http://schemas.openxmlformats.org/officeDocument/2006/relationships/customXml" Target="../ink/ink79.xml"/><Relationship Id="rId183" Type="http://schemas.openxmlformats.org/officeDocument/2006/relationships/image" Target="../media/image95.png"/><Relationship Id="rId2" Type="http://schemas.openxmlformats.org/officeDocument/2006/relationships/image" Target="../media/image4.png"/><Relationship Id="rId29" Type="http://schemas.openxmlformats.org/officeDocument/2006/relationships/image" Target="../media/image18.png"/><Relationship Id="rId24" Type="http://schemas.openxmlformats.org/officeDocument/2006/relationships/customXml" Target="../ink/ink10.xml"/><Relationship Id="rId40" Type="http://schemas.openxmlformats.org/officeDocument/2006/relationships/customXml" Target="../ink/ink18.xml"/><Relationship Id="rId45" Type="http://schemas.openxmlformats.org/officeDocument/2006/relationships/image" Target="../media/image26.png"/><Relationship Id="rId66" Type="http://schemas.openxmlformats.org/officeDocument/2006/relationships/customXml" Target="../ink/ink31.xml"/><Relationship Id="rId87" Type="http://schemas.openxmlformats.org/officeDocument/2006/relationships/image" Target="../media/image47.png"/><Relationship Id="rId110" Type="http://schemas.openxmlformats.org/officeDocument/2006/relationships/customXml" Target="../ink/ink53.xml"/><Relationship Id="rId115" Type="http://schemas.openxmlformats.org/officeDocument/2006/relationships/image" Target="../media/image61.png"/><Relationship Id="rId131" Type="http://schemas.openxmlformats.org/officeDocument/2006/relationships/image" Target="../media/image69.png"/><Relationship Id="rId136" Type="http://schemas.openxmlformats.org/officeDocument/2006/relationships/customXml" Target="../ink/ink66.xml"/><Relationship Id="rId157" Type="http://schemas.openxmlformats.org/officeDocument/2006/relationships/image" Target="../media/image82.png"/><Relationship Id="rId178" Type="http://schemas.openxmlformats.org/officeDocument/2006/relationships/customXml" Target="../ink/ink87.xml"/><Relationship Id="rId61" Type="http://schemas.openxmlformats.org/officeDocument/2006/relationships/image" Target="../media/image34.png"/><Relationship Id="rId82" Type="http://schemas.openxmlformats.org/officeDocument/2006/relationships/customXml" Target="../ink/ink39.xml"/><Relationship Id="rId152" Type="http://schemas.openxmlformats.org/officeDocument/2006/relationships/customXml" Target="../ink/ink74.xml"/><Relationship Id="rId173" Type="http://schemas.openxmlformats.org/officeDocument/2006/relationships/image" Target="../media/image90.png"/><Relationship Id="rId19" Type="http://schemas.openxmlformats.org/officeDocument/2006/relationships/image" Target="../media/image13.png"/><Relationship Id="rId14" Type="http://schemas.openxmlformats.org/officeDocument/2006/relationships/customXml" Target="../ink/ink5.xml"/><Relationship Id="rId30" Type="http://schemas.openxmlformats.org/officeDocument/2006/relationships/customXml" Target="../ink/ink13.xml"/><Relationship Id="rId35" Type="http://schemas.openxmlformats.org/officeDocument/2006/relationships/image" Target="../media/image21.png"/><Relationship Id="rId56" Type="http://schemas.openxmlformats.org/officeDocument/2006/relationships/customXml" Target="../ink/ink26.xml"/><Relationship Id="rId77" Type="http://schemas.openxmlformats.org/officeDocument/2006/relationships/image" Target="../media/image42.png"/><Relationship Id="rId100" Type="http://schemas.openxmlformats.org/officeDocument/2006/relationships/customXml" Target="../ink/ink48.xml"/><Relationship Id="rId105" Type="http://schemas.openxmlformats.org/officeDocument/2006/relationships/image" Target="../media/image56.png"/><Relationship Id="rId126" Type="http://schemas.openxmlformats.org/officeDocument/2006/relationships/customXml" Target="../ink/ink61.xml"/><Relationship Id="rId147" Type="http://schemas.openxmlformats.org/officeDocument/2006/relationships/image" Target="../media/image77.png"/><Relationship Id="rId168" Type="http://schemas.openxmlformats.org/officeDocument/2006/relationships/customXml" Target="../ink/ink82.xml"/><Relationship Id="rId8" Type="http://schemas.openxmlformats.org/officeDocument/2006/relationships/customXml" Target="../ink/ink2.xml"/><Relationship Id="rId51" Type="http://schemas.openxmlformats.org/officeDocument/2006/relationships/image" Target="../media/image29.png"/><Relationship Id="rId72" Type="http://schemas.openxmlformats.org/officeDocument/2006/relationships/customXml" Target="../ink/ink34.xml"/><Relationship Id="rId93" Type="http://schemas.openxmlformats.org/officeDocument/2006/relationships/image" Target="../media/image50.png"/><Relationship Id="rId98" Type="http://schemas.openxmlformats.org/officeDocument/2006/relationships/customXml" Target="../ink/ink47.xml"/><Relationship Id="rId121" Type="http://schemas.openxmlformats.org/officeDocument/2006/relationships/image" Target="../media/image64.png"/><Relationship Id="rId142" Type="http://schemas.openxmlformats.org/officeDocument/2006/relationships/customXml" Target="../ink/ink69.xml"/><Relationship Id="rId163" Type="http://schemas.openxmlformats.org/officeDocument/2006/relationships/image" Target="../media/image85.png"/><Relationship Id="rId3" Type="http://schemas.openxmlformats.org/officeDocument/2006/relationships/image" Target="../media/image5.png"/><Relationship Id="rId25" Type="http://schemas.openxmlformats.org/officeDocument/2006/relationships/image" Target="../media/image16.png"/><Relationship Id="rId46" Type="http://schemas.openxmlformats.org/officeDocument/2006/relationships/customXml" Target="../ink/ink21.xml"/><Relationship Id="rId67" Type="http://schemas.openxmlformats.org/officeDocument/2006/relationships/image" Target="../media/image37.png"/><Relationship Id="rId116" Type="http://schemas.openxmlformats.org/officeDocument/2006/relationships/customXml" Target="../ink/ink56.xml"/><Relationship Id="rId137" Type="http://schemas.openxmlformats.org/officeDocument/2006/relationships/image" Target="../media/image72.png"/><Relationship Id="rId158" Type="http://schemas.openxmlformats.org/officeDocument/2006/relationships/customXml" Target="../ink/ink77.xml"/><Relationship Id="rId20" Type="http://schemas.openxmlformats.org/officeDocument/2006/relationships/customXml" Target="../ink/ink8.xml"/><Relationship Id="rId41" Type="http://schemas.openxmlformats.org/officeDocument/2006/relationships/image" Target="../media/image24.png"/><Relationship Id="rId62" Type="http://schemas.openxmlformats.org/officeDocument/2006/relationships/customXml" Target="../ink/ink29.xml"/><Relationship Id="rId83" Type="http://schemas.openxmlformats.org/officeDocument/2006/relationships/image" Target="../media/image45.png"/><Relationship Id="rId88" Type="http://schemas.openxmlformats.org/officeDocument/2006/relationships/customXml" Target="../ink/ink42.xml"/><Relationship Id="rId111" Type="http://schemas.openxmlformats.org/officeDocument/2006/relationships/image" Target="../media/image59.png"/><Relationship Id="rId132" Type="http://schemas.openxmlformats.org/officeDocument/2006/relationships/customXml" Target="../ink/ink64.xml"/><Relationship Id="rId153" Type="http://schemas.openxmlformats.org/officeDocument/2006/relationships/image" Target="../media/image80.png"/><Relationship Id="rId174" Type="http://schemas.openxmlformats.org/officeDocument/2006/relationships/customXml" Target="../ink/ink85.xml"/><Relationship Id="rId179" Type="http://schemas.openxmlformats.org/officeDocument/2006/relationships/image" Target="../media/image93.png"/><Relationship Id="rId15" Type="http://schemas.openxmlformats.org/officeDocument/2006/relationships/image" Target="../media/image11.png"/><Relationship Id="rId36" Type="http://schemas.openxmlformats.org/officeDocument/2006/relationships/customXml" Target="../ink/ink16.xml"/><Relationship Id="rId57" Type="http://schemas.openxmlformats.org/officeDocument/2006/relationships/image" Target="../media/image32.png"/><Relationship Id="rId106" Type="http://schemas.openxmlformats.org/officeDocument/2006/relationships/customXml" Target="../ink/ink51.xml"/><Relationship Id="rId127" Type="http://schemas.openxmlformats.org/officeDocument/2006/relationships/image" Target="../media/image67.png"/><Relationship Id="rId10" Type="http://schemas.openxmlformats.org/officeDocument/2006/relationships/customXml" Target="../ink/ink3.xml"/><Relationship Id="rId31" Type="http://schemas.openxmlformats.org/officeDocument/2006/relationships/image" Target="../media/image19.png"/><Relationship Id="rId52" Type="http://schemas.openxmlformats.org/officeDocument/2006/relationships/customXml" Target="../ink/ink24.xml"/><Relationship Id="rId73" Type="http://schemas.openxmlformats.org/officeDocument/2006/relationships/image" Target="../media/image40.png"/><Relationship Id="rId78" Type="http://schemas.openxmlformats.org/officeDocument/2006/relationships/customXml" Target="../ink/ink37.xml"/><Relationship Id="rId94" Type="http://schemas.openxmlformats.org/officeDocument/2006/relationships/customXml" Target="../ink/ink45.xml"/><Relationship Id="rId99" Type="http://schemas.openxmlformats.org/officeDocument/2006/relationships/image" Target="../media/image53.png"/><Relationship Id="rId101" Type="http://schemas.openxmlformats.org/officeDocument/2006/relationships/image" Target="../media/image54.png"/><Relationship Id="rId122" Type="http://schemas.openxmlformats.org/officeDocument/2006/relationships/customXml" Target="../ink/ink59.xml"/><Relationship Id="rId143" Type="http://schemas.openxmlformats.org/officeDocument/2006/relationships/image" Target="../media/image75.png"/><Relationship Id="rId148" Type="http://schemas.openxmlformats.org/officeDocument/2006/relationships/customXml" Target="../ink/ink72.xml"/><Relationship Id="rId164" Type="http://schemas.openxmlformats.org/officeDocument/2006/relationships/customXml" Target="../ink/ink80.xml"/><Relationship Id="rId169" Type="http://schemas.openxmlformats.org/officeDocument/2006/relationships/image" Target="../media/image88.png"/><Relationship Id="rId4" Type="http://schemas.openxmlformats.org/officeDocument/2006/relationships/image" Target="../media/image6.png"/><Relationship Id="rId9" Type="http://schemas.openxmlformats.org/officeDocument/2006/relationships/image" Target="../media/image8.png"/><Relationship Id="rId180" Type="http://schemas.openxmlformats.org/officeDocument/2006/relationships/customXml" Target="../ink/ink88.xml"/><Relationship Id="rId26" Type="http://schemas.openxmlformats.org/officeDocument/2006/relationships/customXml" Target="../ink/ink11.xml"/><Relationship Id="rId47" Type="http://schemas.openxmlformats.org/officeDocument/2006/relationships/image" Target="../media/image27.png"/><Relationship Id="rId68" Type="http://schemas.openxmlformats.org/officeDocument/2006/relationships/customXml" Target="../ink/ink32.xml"/><Relationship Id="rId89" Type="http://schemas.openxmlformats.org/officeDocument/2006/relationships/image" Target="../media/image48.png"/><Relationship Id="rId112" Type="http://schemas.openxmlformats.org/officeDocument/2006/relationships/customXml" Target="../ink/ink54.xml"/><Relationship Id="rId133" Type="http://schemas.openxmlformats.org/officeDocument/2006/relationships/image" Target="../media/image70.png"/><Relationship Id="rId154" Type="http://schemas.openxmlformats.org/officeDocument/2006/relationships/customXml" Target="../ink/ink75.xml"/><Relationship Id="rId175" Type="http://schemas.openxmlformats.org/officeDocument/2006/relationships/image" Target="../media/image91.png"/><Relationship Id="rId16" Type="http://schemas.openxmlformats.org/officeDocument/2006/relationships/customXml" Target="../ink/ink6.xml"/><Relationship Id="rId37" Type="http://schemas.openxmlformats.org/officeDocument/2006/relationships/image" Target="../media/image22.png"/><Relationship Id="rId58" Type="http://schemas.openxmlformats.org/officeDocument/2006/relationships/customXml" Target="../ink/ink27.xml"/><Relationship Id="rId79" Type="http://schemas.openxmlformats.org/officeDocument/2006/relationships/image" Target="../media/image43.png"/><Relationship Id="rId102" Type="http://schemas.openxmlformats.org/officeDocument/2006/relationships/customXml" Target="../ink/ink49.xml"/><Relationship Id="rId123" Type="http://schemas.openxmlformats.org/officeDocument/2006/relationships/image" Target="../media/image65.png"/><Relationship Id="rId144" Type="http://schemas.openxmlformats.org/officeDocument/2006/relationships/customXml" Target="../ink/ink70.xml"/><Relationship Id="rId90" Type="http://schemas.openxmlformats.org/officeDocument/2006/relationships/customXml" Target="../ink/ink43.xml"/><Relationship Id="rId165" Type="http://schemas.openxmlformats.org/officeDocument/2006/relationships/image" Target="../media/image86.png"/><Relationship Id="rId27" Type="http://schemas.openxmlformats.org/officeDocument/2006/relationships/image" Target="../media/image17.png"/><Relationship Id="rId48" Type="http://schemas.openxmlformats.org/officeDocument/2006/relationships/customXml" Target="../ink/ink22.xml"/><Relationship Id="rId69" Type="http://schemas.openxmlformats.org/officeDocument/2006/relationships/image" Target="../media/image38.png"/><Relationship Id="rId113" Type="http://schemas.openxmlformats.org/officeDocument/2006/relationships/image" Target="../media/image60.png"/><Relationship Id="rId134" Type="http://schemas.openxmlformats.org/officeDocument/2006/relationships/customXml" Target="../ink/ink65.xml"/><Relationship Id="rId80" Type="http://schemas.openxmlformats.org/officeDocument/2006/relationships/customXml" Target="../ink/ink38.xml"/><Relationship Id="rId155" Type="http://schemas.openxmlformats.org/officeDocument/2006/relationships/image" Target="../media/image81.png"/><Relationship Id="rId176" Type="http://schemas.openxmlformats.org/officeDocument/2006/relationships/customXml" Target="../ink/ink86.xml"/><Relationship Id="rId17" Type="http://schemas.openxmlformats.org/officeDocument/2006/relationships/image" Target="../media/image12.png"/><Relationship Id="rId38" Type="http://schemas.openxmlformats.org/officeDocument/2006/relationships/customXml" Target="../ink/ink17.xml"/><Relationship Id="rId59" Type="http://schemas.openxmlformats.org/officeDocument/2006/relationships/image" Target="../media/image33.png"/><Relationship Id="rId103" Type="http://schemas.openxmlformats.org/officeDocument/2006/relationships/image" Target="../media/image55.png"/><Relationship Id="rId124" Type="http://schemas.openxmlformats.org/officeDocument/2006/relationships/customXml" Target="../ink/ink60.xml"/><Relationship Id="rId70" Type="http://schemas.openxmlformats.org/officeDocument/2006/relationships/customXml" Target="../ink/ink33.xml"/><Relationship Id="rId91" Type="http://schemas.openxmlformats.org/officeDocument/2006/relationships/image" Target="../media/image49.png"/><Relationship Id="rId145" Type="http://schemas.openxmlformats.org/officeDocument/2006/relationships/image" Target="../media/image76.png"/><Relationship Id="rId166" Type="http://schemas.openxmlformats.org/officeDocument/2006/relationships/customXml" Target="../ink/ink81.xml"/><Relationship Id="rId1" Type="http://schemas.openxmlformats.org/officeDocument/2006/relationships/slideLayout" Target="../slideLayouts/slideLayout2.xml"/><Relationship Id="rId28" Type="http://schemas.openxmlformats.org/officeDocument/2006/relationships/customXml" Target="../ink/ink12.xml"/><Relationship Id="rId49" Type="http://schemas.openxmlformats.org/officeDocument/2006/relationships/image" Target="../media/image28.png"/><Relationship Id="rId114" Type="http://schemas.openxmlformats.org/officeDocument/2006/relationships/customXml" Target="../ink/ink55.xml"/></Relationships>
</file>

<file path=ppt/slides/_rels/slide4.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png"/><Relationship Id="rId1" Type="http://schemas.openxmlformats.org/officeDocument/2006/relationships/slideLayout" Target="../slideLayouts/slideLayout2.xml"/><Relationship Id="rId4" Type="http://schemas.openxmlformats.org/officeDocument/2006/relationships/image" Target="../media/image98.png"/></Relationships>
</file>

<file path=ppt/slides/_rels/slide5.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05.svg"/><Relationship Id="rId13" Type="http://schemas.openxmlformats.org/officeDocument/2006/relationships/image" Target="../media/image110.png"/><Relationship Id="rId18" Type="http://schemas.openxmlformats.org/officeDocument/2006/relationships/image" Target="../media/image115.svg"/><Relationship Id="rId26" Type="http://schemas.openxmlformats.org/officeDocument/2006/relationships/image" Target="../media/image123.svg"/><Relationship Id="rId3" Type="http://schemas.openxmlformats.org/officeDocument/2006/relationships/image" Target="../media/image100.png"/><Relationship Id="rId21" Type="http://schemas.openxmlformats.org/officeDocument/2006/relationships/image" Target="../media/image118.png"/><Relationship Id="rId7" Type="http://schemas.openxmlformats.org/officeDocument/2006/relationships/image" Target="../media/image104.png"/><Relationship Id="rId12" Type="http://schemas.openxmlformats.org/officeDocument/2006/relationships/image" Target="../media/image109.svg"/><Relationship Id="rId17" Type="http://schemas.openxmlformats.org/officeDocument/2006/relationships/image" Target="../media/image114.png"/><Relationship Id="rId25" Type="http://schemas.openxmlformats.org/officeDocument/2006/relationships/image" Target="../media/image122.png"/><Relationship Id="rId2" Type="http://schemas.openxmlformats.org/officeDocument/2006/relationships/image" Target="../media/image99.png"/><Relationship Id="rId16" Type="http://schemas.openxmlformats.org/officeDocument/2006/relationships/image" Target="../media/image113.svg"/><Relationship Id="rId20" Type="http://schemas.openxmlformats.org/officeDocument/2006/relationships/image" Target="../media/image117.svg"/><Relationship Id="rId1" Type="http://schemas.openxmlformats.org/officeDocument/2006/relationships/slideLayout" Target="../slideLayouts/slideLayout2.xml"/><Relationship Id="rId6" Type="http://schemas.openxmlformats.org/officeDocument/2006/relationships/image" Target="../media/image103.svg"/><Relationship Id="rId11" Type="http://schemas.openxmlformats.org/officeDocument/2006/relationships/image" Target="../media/image108.png"/><Relationship Id="rId24" Type="http://schemas.openxmlformats.org/officeDocument/2006/relationships/image" Target="../media/image121.svg"/><Relationship Id="rId5" Type="http://schemas.openxmlformats.org/officeDocument/2006/relationships/image" Target="../media/image102.png"/><Relationship Id="rId15" Type="http://schemas.openxmlformats.org/officeDocument/2006/relationships/image" Target="../media/image112.png"/><Relationship Id="rId23" Type="http://schemas.openxmlformats.org/officeDocument/2006/relationships/image" Target="../media/image120.png"/><Relationship Id="rId10" Type="http://schemas.openxmlformats.org/officeDocument/2006/relationships/image" Target="../media/image107.svg"/><Relationship Id="rId19" Type="http://schemas.openxmlformats.org/officeDocument/2006/relationships/image" Target="../media/image116.png"/><Relationship Id="rId4" Type="http://schemas.openxmlformats.org/officeDocument/2006/relationships/image" Target="../media/image101.svg"/><Relationship Id="rId9" Type="http://schemas.openxmlformats.org/officeDocument/2006/relationships/image" Target="../media/image106.png"/><Relationship Id="rId14" Type="http://schemas.openxmlformats.org/officeDocument/2006/relationships/image" Target="../media/image111.svg"/><Relationship Id="rId22" Type="http://schemas.openxmlformats.org/officeDocument/2006/relationships/image" Target="../media/image119.svg"/></Relationships>
</file>

<file path=ppt/slides/_rels/slide7.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image" Target="../media/image12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6.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88CAA15-3E4C-D4F6-966F-67574856FD94}"/>
              </a:ext>
            </a:extLst>
          </p:cNvPr>
          <p:cNvSpPr/>
          <p:nvPr/>
        </p:nvSpPr>
        <p:spPr>
          <a:xfrm>
            <a:off x="443619" y="4286305"/>
            <a:ext cx="7903675" cy="991920"/>
          </a:xfrm>
          <a:prstGeom prst="rect">
            <a:avLst/>
          </a:prstGeom>
          <a:solidFill>
            <a:srgbClr val="71599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2AED88A3-503D-4123-0FDF-EF7D460666A9}"/>
              </a:ext>
            </a:extLst>
          </p:cNvPr>
          <p:cNvSpPr/>
          <p:nvPr/>
        </p:nvSpPr>
        <p:spPr>
          <a:xfrm>
            <a:off x="443620" y="3190779"/>
            <a:ext cx="6699564" cy="991920"/>
          </a:xfrm>
          <a:prstGeom prst="rect">
            <a:avLst/>
          </a:prstGeom>
          <a:solidFill>
            <a:srgbClr val="71599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Subtitle 2">
            <a:extLst>
              <a:ext uri="{FF2B5EF4-FFF2-40B4-BE49-F238E27FC236}">
                <a16:creationId xmlns:a16="http://schemas.microsoft.com/office/drawing/2014/main" id="{94E70B38-2FE7-409A-EA38-64575704AC38}"/>
              </a:ext>
            </a:extLst>
          </p:cNvPr>
          <p:cNvSpPr>
            <a:spLocks noGrp="1"/>
          </p:cNvSpPr>
          <p:nvPr>
            <p:ph type="subTitle" idx="1"/>
          </p:nvPr>
        </p:nvSpPr>
        <p:spPr>
          <a:xfrm>
            <a:off x="532963" y="5626045"/>
            <a:ext cx="6541605" cy="895150"/>
          </a:xfrm>
        </p:spPr>
        <p:txBody>
          <a:bodyPr>
            <a:normAutofit/>
          </a:bodyPr>
          <a:lstStyle/>
          <a:p>
            <a:pPr algn="l">
              <a:lnSpc>
                <a:spcPts val="2580"/>
              </a:lnSpc>
            </a:pPr>
            <a:r>
              <a:rPr lang="en-GB" b="1" dirty="0">
                <a:latin typeface="Arial" panose="020B0604020202020204" pitchFamily="34" charset="0"/>
                <a:cs typeface="Arial" panose="020B0604020202020204" pitchFamily="34" charset="0"/>
              </a:rPr>
              <a:t>LO: To think critically about the safety of different challenges online</a:t>
            </a:r>
          </a:p>
        </p:txBody>
      </p:sp>
      <p:pic>
        <p:nvPicPr>
          <p:cNvPr id="12" name="Picture 11" descr="A green rectangle with white text&#10;&#10;Description automatically generated">
            <a:extLst>
              <a:ext uri="{FF2B5EF4-FFF2-40B4-BE49-F238E27FC236}">
                <a16:creationId xmlns:a16="http://schemas.microsoft.com/office/drawing/2014/main" id="{89BC9CBA-63E3-3F0F-CD0B-4E1899D8CDD0}"/>
              </a:ext>
            </a:extLst>
          </p:cNvPr>
          <p:cNvPicPr>
            <a:picLocks noChangeAspect="1"/>
          </p:cNvPicPr>
          <p:nvPr/>
        </p:nvPicPr>
        <p:blipFill>
          <a:blip r:embed="rId3"/>
          <a:stretch>
            <a:fillRect/>
          </a:stretch>
        </p:blipFill>
        <p:spPr>
          <a:xfrm>
            <a:off x="10260531" y="5564339"/>
            <a:ext cx="1616731" cy="1018562"/>
          </a:xfrm>
          <a:prstGeom prst="rect">
            <a:avLst/>
          </a:prstGeom>
        </p:spPr>
      </p:pic>
      <p:sp>
        <p:nvSpPr>
          <p:cNvPr id="2" name="TextBox 1">
            <a:extLst>
              <a:ext uri="{FF2B5EF4-FFF2-40B4-BE49-F238E27FC236}">
                <a16:creationId xmlns:a16="http://schemas.microsoft.com/office/drawing/2014/main" id="{8D3470AA-60CC-158E-59CA-6F4991FC8D3A}"/>
              </a:ext>
            </a:extLst>
          </p:cNvPr>
          <p:cNvSpPr txBox="1"/>
          <p:nvPr/>
        </p:nvSpPr>
        <p:spPr>
          <a:xfrm>
            <a:off x="532963" y="3154567"/>
            <a:ext cx="9256706" cy="2123658"/>
          </a:xfrm>
          <a:prstGeom prst="rect">
            <a:avLst/>
          </a:prstGeom>
          <a:noFill/>
        </p:spPr>
        <p:txBody>
          <a:bodyPr wrap="square" rtlCol="0">
            <a:spAutoFit/>
          </a:bodyPr>
          <a:lstStyle/>
          <a:p>
            <a:r>
              <a:rPr lang="en-GB" sz="6000" b="1" dirty="0">
                <a:solidFill>
                  <a:schemeClr val="bg1"/>
                </a:solidFill>
                <a:latin typeface="Arial Black" panose="020B0A04020102020204" pitchFamily="34" charset="0"/>
              </a:rPr>
              <a:t>Thinking About</a:t>
            </a:r>
          </a:p>
          <a:p>
            <a:endParaRPr lang="en-GB" sz="1050" b="1" dirty="0">
              <a:solidFill>
                <a:schemeClr val="bg1"/>
              </a:solidFill>
              <a:latin typeface="Arial Black" panose="020B0A04020102020204" pitchFamily="34" charset="0"/>
            </a:endParaRPr>
          </a:p>
          <a:p>
            <a:r>
              <a:rPr lang="en-GB" sz="6000" b="1" dirty="0">
                <a:solidFill>
                  <a:schemeClr val="bg1"/>
                </a:solidFill>
                <a:latin typeface="Arial Black" panose="020B0A04020102020204" pitchFamily="34" charset="0"/>
              </a:rPr>
              <a:t>Online Challenges</a:t>
            </a:r>
          </a:p>
        </p:txBody>
      </p:sp>
    </p:spTree>
    <p:extLst>
      <p:ext uri="{BB962C8B-B14F-4D97-AF65-F5344CB8AC3E}">
        <p14:creationId xmlns:p14="http://schemas.microsoft.com/office/powerpoint/2010/main" val="2226968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D289BE1-8655-10C1-29B7-D35832DCBA48}"/>
              </a:ext>
            </a:extLst>
          </p:cNvPr>
          <p:cNvSpPr>
            <a:spLocks noGrp="1"/>
          </p:cNvSpPr>
          <p:nvPr>
            <p:ph type="title"/>
          </p:nvPr>
        </p:nvSpPr>
        <p:spPr>
          <a:xfrm>
            <a:off x="328061" y="782784"/>
            <a:ext cx="10515600" cy="852983"/>
          </a:xfrm>
        </p:spPr>
        <p:txBody>
          <a:bodyPr/>
          <a:lstStyle/>
          <a:p>
            <a:r>
              <a:rPr lang="en-GB" b="1" dirty="0">
                <a:solidFill>
                  <a:srgbClr val="71599B"/>
                </a:solidFill>
                <a:latin typeface="Arial" panose="020B0604020202020204" pitchFamily="34" charset="0"/>
                <a:cs typeface="Arial" panose="020B0604020202020204" pitchFamily="34" charset="0"/>
              </a:rPr>
              <a:t>Scenario, Part 2</a:t>
            </a:r>
          </a:p>
        </p:txBody>
      </p:sp>
      <p:sp>
        <p:nvSpPr>
          <p:cNvPr id="5" name="Content Placeholder 2">
            <a:extLst>
              <a:ext uri="{FF2B5EF4-FFF2-40B4-BE49-F238E27FC236}">
                <a16:creationId xmlns:a16="http://schemas.microsoft.com/office/drawing/2014/main" id="{C335EA5D-052E-FD08-0E53-10EE604C1B3B}"/>
              </a:ext>
            </a:extLst>
          </p:cNvPr>
          <p:cNvSpPr>
            <a:spLocks noGrp="1"/>
          </p:cNvSpPr>
          <p:nvPr>
            <p:ph idx="1"/>
          </p:nvPr>
        </p:nvSpPr>
        <p:spPr>
          <a:xfrm>
            <a:off x="415089" y="449978"/>
            <a:ext cx="2356987" cy="332806"/>
          </a:xfrm>
          <a:solidFill>
            <a:srgbClr val="243044"/>
          </a:solidFill>
        </p:spPr>
        <p:txBody>
          <a:bodyPr anchor="ctr" anchorCtr="0">
            <a:normAutofit/>
          </a:bodyPr>
          <a:lstStyle/>
          <a:p>
            <a:pPr marL="0" indent="0">
              <a:buNone/>
            </a:pPr>
            <a:r>
              <a:rPr lang="en-GB" sz="1600" b="1" dirty="0">
                <a:solidFill>
                  <a:schemeClr val="bg1"/>
                </a:solidFill>
                <a:latin typeface="Arial" panose="020B0604020202020204" pitchFamily="34" charset="0"/>
                <a:cs typeface="Arial" panose="020B0604020202020204" pitchFamily="34" charset="0"/>
              </a:rPr>
              <a:t>Applying Knowledge</a:t>
            </a:r>
          </a:p>
        </p:txBody>
      </p:sp>
      <p:sp>
        <p:nvSpPr>
          <p:cNvPr id="9" name="Content Placeholder 2">
            <a:extLst>
              <a:ext uri="{FF2B5EF4-FFF2-40B4-BE49-F238E27FC236}">
                <a16:creationId xmlns:a16="http://schemas.microsoft.com/office/drawing/2014/main" id="{8D263B25-88AF-546A-AE57-1B96DD1503B0}"/>
              </a:ext>
            </a:extLst>
          </p:cNvPr>
          <p:cNvSpPr txBox="1">
            <a:spLocks/>
          </p:cNvSpPr>
          <p:nvPr/>
        </p:nvSpPr>
        <p:spPr>
          <a:xfrm>
            <a:off x="2424407" y="2162326"/>
            <a:ext cx="7343185" cy="2987190"/>
          </a:xfrm>
          <a:prstGeom prst="rect">
            <a:avLst/>
          </a:prstGeom>
          <a:solidFill>
            <a:schemeClr val="bg1"/>
          </a:solidFill>
          <a:ln w="38100">
            <a:solidFill>
              <a:srgbClr val="71599B"/>
            </a:solidFill>
          </a:ln>
          <a:effectLst>
            <a:outerShdw dist="254000" dir="2700000" algn="tl" rotWithShape="0">
              <a:srgbClr val="71599B"/>
            </a:outerShdw>
          </a:effectLst>
        </p:spPr>
        <p:txBody>
          <a:bodyPr vert="horz" lIns="396000" tIns="396000" rIns="396000" bIns="39600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fontAlgn="base">
              <a:lnSpc>
                <a:spcPts val="2400"/>
              </a:lnSpc>
              <a:buNone/>
            </a:pPr>
            <a:r>
              <a:rPr lang="en-GB" sz="2000" dirty="0">
                <a:solidFill>
                  <a:srgbClr val="000000"/>
                </a:solidFill>
                <a:latin typeface="Arial" panose="020B0604020202020204" pitchFamily="34" charset="0"/>
                <a:cs typeface="Arial" panose="020B0604020202020204" pitchFamily="34" charset="0"/>
              </a:rPr>
              <a:t>The streamer asks their followers to send videos of them participating in a new online challenge. Followers must go into public and act like a glitching video game character to see how long it takes for people to react. The streamer says only the most crazy and funny videos will make it to the compilation video, so followers should ‘get creative’. </a:t>
            </a:r>
          </a:p>
        </p:txBody>
      </p:sp>
      <p:pic>
        <p:nvPicPr>
          <p:cNvPr id="6" name="Picture 5" descr="A hand pointing at something&#10;&#10;Description automatically generated">
            <a:extLst>
              <a:ext uri="{FF2B5EF4-FFF2-40B4-BE49-F238E27FC236}">
                <a16:creationId xmlns:a16="http://schemas.microsoft.com/office/drawing/2014/main" id="{FC54007F-A814-4FD9-CDFE-5575D3B95923}"/>
              </a:ext>
            </a:extLst>
          </p:cNvPr>
          <p:cNvPicPr>
            <a:picLocks noChangeAspect="1"/>
          </p:cNvPicPr>
          <p:nvPr/>
        </p:nvPicPr>
        <p:blipFill>
          <a:blip r:embed="rId2"/>
          <a:stretch>
            <a:fillRect/>
          </a:stretch>
        </p:blipFill>
        <p:spPr>
          <a:xfrm rot="4534781">
            <a:off x="1142173" y="4285667"/>
            <a:ext cx="1439748" cy="1727698"/>
          </a:xfrm>
          <a:prstGeom prst="rect">
            <a:avLst/>
          </a:prstGeom>
        </p:spPr>
      </p:pic>
    </p:spTree>
    <p:extLst>
      <p:ext uri="{BB962C8B-B14F-4D97-AF65-F5344CB8AC3E}">
        <p14:creationId xmlns:p14="http://schemas.microsoft.com/office/powerpoint/2010/main" val="2382518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E1AC110-071D-C7D5-06E5-613438EB8B1A}"/>
              </a:ext>
            </a:extLst>
          </p:cNvPr>
          <p:cNvSpPr/>
          <p:nvPr/>
        </p:nvSpPr>
        <p:spPr>
          <a:xfrm>
            <a:off x="7671335" y="2304409"/>
            <a:ext cx="3311090" cy="1799924"/>
          </a:xfrm>
          <a:prstGeom prst="rect">
            <a:avLst/>
          </a:prstGeom>
          <a:solidFill>
            <a:schemeClr val="bg1"/>
          </a:solidFill>
          <a:ln w="38100">
            <a:solidFill>
              <a:srgbClr val="71599B"/>
            </a:solidFill>
          </a:ln>
          <a:effectLst>
            <a:outerShdw dist="127000" dir="2700000" algn="tl" rotWithShape="0">
              <a:srgbClr val="71599B"/>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a:extLst>
              <a:ext uri="{FF2B5EF4-FFF2-40B4-BE49-F238E27FC236}">
                <a16:creationId xmlns:a16="http://schemas.microsoft.com/office/drawing/2014/main" id="{AD289BE1-8655-10C1-29B7-D35832DCBA48}"/>
              </a:ext>
            </a:extLst>
          </p:cNvPr>
          <p:cNvSpPr>
            <a:spLocks noGrp="1"/>
          </p:cNvSpPr>
          <p:nvPr>
            <p:ph type="title"/>
          </p:nvPr>
        </p:nvSpPr>
        <p:spPr>
          <a:xfrm>
            <a:off x="328061" y="782784"/>
            <a:ext cx="10515600" cy="852983"/>
          </a:xfrm>
        </p:spPr>
        <p:txBody>
          <a:bodyPr/>
          <a:lstStyle/>
          <a:p>
            <a:r>
              <a:rPr lang="en-GB" b="1" dirty="0">
                <a:solidFill>
                  <a:srgbClr val="71599B"/>
                </a:solidFill>
                <a:latin typeface="Arial" panose="020B0604020202020204" pitchFamily="34" charset="0"/>
                <a:cs typeface="Arial" panose="020B0604020202020204" pitchFamily="34" charset="0"/>
              </a:rPr>
              <a:t>Your Critical Thinking Iceberg</a:t>
            </a:r>
          </a:p>
        </p:txBody>
      </p:sp>
      <p:sp>
        <p:nvSpPr>
          <p:cNvPr id="5" name="Content Placeholder 2">
            <a:extLst>
              <a:ext uri="{FF2B5EF4-FFF2-40B4-BE49-F238E27FC236}">
                <a16:creationId xmlns:a16="http://schemas.microsoft.com/office/drawing/2014/main" id="{C335EA5D-052E-FD08-0E53-10EE604C1B3B}"/>
              </a:ext>
            </a:extLst>
          </p:cNvPr>
          <p:cNvSpPr>
            <a:spLocks noGrp="1"/>
          </p:cNvSpPr>
          <p:nvPr>
            <p:ph idx="1"/>
          </p:nvPr>
        </p:nvSpPr>
        <p:spPr>
          <a:xfrm>
            <a:off x="415089" y="449978"/>
            <a:ext cx="2356987" cy="332806"/>
          </a:xfrm>
          <a:solidFill>
            <a:srgbClr val="243044"/>
          </a:solidFill>
        </p:spPr>
        <p:txBody>
          <a:bodyPr anchor="ctr" anchorCtr="0">
            <a:normAutofit/>
          </a:bodyPr>
          <a:lstStyle/>
          <a:p>
            <a:pPr marL="0" indent="0">
              <a:buNone/>
            </a:pPr>
            <a:r>
              <a:rPr lang="en-GB" sz="1600" b="1" dirty="0">
                <a:solidFill>
                  <a:schemeClr val="bg1"/>
                </a:solidFill>
                <a:latin typeface="Arial" panose="020B0604020202020204" pitchFamily="34" charset="0"/>
                <a:cs typeface="Arial" panose="020B0604020202020204" pitchFamily="34" charset="0"/>
              </a:rPr>
              <a:t>Applying Knowledge</a:t>
            </a:r>
          </a:p>
        </p:txBody>
      </p:sp>
      <p:sp>
        <p:nvSpPr>
          <p:cNvPr id="2" name="Content Placeholder 2">
            <a:extLst>
              <a:ext uri="{FF2B5EF4-FFF2-40B4-BE49-F238E27FC236}">
                <a16:creationId xmlns:a16="http://schemas.microsoft.com/office/drawing/2014/main" id="{1D5B1DA2-4FD0-A90E-7B51-A57DEABA39C3}"/>
              </a:ext>
            </a:extLst>
          </p:cNvPr>
          <p:cNvSpPr txBox="1">
            <a:spLocks/>
          </p:cNvSpPr>
          <p:nvPr/>
        </p:nvSpPr>
        <p:spPr>
          <a:xfrm>
            <a:off x="511030" y="2133450"/>
            <a:ext cx="5687639" cy="394176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800"/>
              </a:spcAft>
              <a:buClr>
                <a:srgbClr val="E59629"/>
              </a:buClr>
              <a:buNone/>
            </a:pPr>
            <a:r>
              <a:rPr lang="en-GB" dirty="0">
                <a:solidFill>
                  <a:srgbClr val="243044"/>
                </a:solidFill>
                <a:latin typeface="Arial" panose="020B0604020202020204" pitchFamily="34" charset="0"/>
                <a:cs typeface="Arial" panose="020B0604020202020204" pitchFamily="34" charset="0"/>
              </a:rPr>
              <a:t>On your iceberg, fill in the surface of the iceberg and below.</a:t>
            </a:r>
          </a:p>
          <a:p>
            <a:pPr marL="514350" indent="-514350">
              <a:spcAft>
                <a:spcPts val="1800"/>
              </a:spcAft>
              <a:buClr>
                <a:srgbClr val="E59629"/>
              </a:buClr>
              <a:buFont typeface="+mj-lt"/>
              <a:buAutoNum type="arabicPeriod"/>
            </a:pPr>
            <a:r>
              <a:rPr lang="en-GB" dirty="0">
                <a:solidFill>
                  <a:srgbClr val="243044"/>
                </a:solidFill>
                <a:latin typeface="Arial" panose="020B0604020202020204" pitchFamily="34" charset="0"/>
                <a:cs typeface="Arial" panose="020B0604020202020204" pitchFamily="34" charset="0"/>
              </a:rPr>
              <a:t>Surface: What seems safe about this challenge?</a:t>
            </a:r>
          </a:p>
          <a:p>
            <a:pPr marL="514350" indent="-514350">
              <a:spcAft>
                <a:spcPts val="1800"/>
              </a:spcAft>
              <a:buClr>
                <a:srgbClr val="E59629"/>
              </a:buClr>
              <a:buFont typeface="+mj-lt"/>
              <a:buAutoNum type="arabicPeriod"/>
            </a:pPr>
            <a:r>
              <a:rPr lang="en-GB" dirty="0">
                <a:solidFill>
                  <a:srgbClr val="243044"/>
                </a:solidFill>
                <a:latin typeface="Arial" panose="020B0604020202020204" pitchFamily="34" charset="0"/>
                <a:cs typeface="Arial" panose="020B0604020202020204" pitchFamily="34" charset="0"/>
              </a:rPr>
              <a:t>Below: What could cause harm with this challenge?</a:t>
            </a:r>
          </a:p>
        </p:txBody>
      </p:sp>
      <p:sp>
        <p:nvSpPr>
          <p:cNvPr id="8" name="Content Placeholder 2">
            <a:extLst>
              <a:ext uri="{FF2B5EF4-FFF2-40B4-BE49-F238E27FC236}">
                <a16:creationId xmlns:a16="http://schemas.microsoft.com/office/drawing/2014/main" id="{D911DAA1-A282-090D-CC7C-21B0C9B8A264}"/>
              </a:ext>
            </a:extLst>
          </p:cNvPr>
          <p:cNvSpPr txBox="1">
            <a:spLocks/>
          </p:cNvSpPr>
          <p:nvPr/>
        </p:nvSpPr>
        <p:spPr>
          <a:xfrm>
            <a:off x="7467243" y="2304409"/>
            <a:ext cx="3886557" cy="1799924"/>
          </a:xfrm>
          <a:prstGeom prst="rect">
            <a:avLst/>
          </a:prstGeom>
          <a:noFill/>
          <a:ln w="38100">
            <a:noFill/>
          </a:ln>
          <a:effectLst/>
        </p:spPr>
        <p:txBody>
          <a:bodyPr vert="horz" lIns="396000" tIns="396000" rIns="396000" bIns="396000" rtlCol="0" anchor="ctr" anchorCtr="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000" b="1" dirty="0">
                <a:latin typeface="Arial" panose="020B0604020202020204" pitchFamily="34" charset="0"/>
                <a:cs typeface="Arial" panose="020B0604020202020204" pitchFamily="34" charset="0"/>
              </a:rPr>
              <a:t>Aim for 5 ideas for each part!</a:t>
            </a:r>
            <a:endParaRPr lang="en-GB" sz="2000" b="1" dirty="0">
              <a:solidFill>
                <a:srgbClr val="FF0000"/>
              </a:solidFill>
              <a:latin typeface="Arial" panose="020B0604020202020204" pitchFamily="34" charset="0"/>
              <a:cs typeface="Arial" panose="020B0604020202020204" pitchFamily="34" charset="0"/>
            </a:endParaRPr>
          </a:p>
          <a:p>
            <a:r>
              <a:rPr lang="en-GB" sz="2000" b="1" dirty="0">
                <a:solidFill>
                  <a:srgbClr val="71599B"/>
                </a:solidFill>
                <a:latin typeface="Arial" panose="020B0604020202020204" pitchFamily="34" charset="0"/>
                <a:cs typeface="Arial" panose="020B0604020202020204" pitchFamily="34" charset="0"/>
              </a:rPr>
              <a:t>Novice</a:t>
            </a:r>
            <a:r>
              <a:rPr lang="en-GB" sz="2000" dirty="0">
                <a:solidFill>
                  <a:srgbClr val="71599B"/>
                </a:solidFill>
                <a:latin typeface="Arial" panose="020B0604020202020204" pitchFamily="34" charset="0"/>
                <a:cs typeface="Arial" panose="020B0604020202020204" pitchFamily="34" charset="0"/>
              </a:rPr>
              <a:t>: 1 idea for each part</a:t>
            </a:r>
          </a:p>
          <a:p>
            <a:r>
              <a:rPr lang="en-GB" sz="2000" b="1" dirty="0">
                <a:solidFill>
                  <a:srgbClr val="E59629"/>
                </a:solidFill>
                <a:latin typeface="Arial" panose="020B0604020202020204" pitchFamily="34" charset="0"/>
                <a:cs typeface="Arial" panose="020B0604020202020204" pitchFamily="34" charset="0"/>
              </a:rPr>
              <a:t>Average</a:t>
            </a:r>
            <a:r>
              <a:rPr lang="en-GB" sz="2000" dirty="0">
                <a:solidFill>
                  <a:srgbClr val="E59629"/>
                </a:solidFill>
                <a:latin typeface="Arial" panose="020B0604020202020204" pitchFamily="34" charset="0"/>
                <a:cs typeface="Arial" panose="020B0604020202020204" pitchFamily="34" charset="0"/>
              </a:rPr>
              <a:t>: 2-3 ideas for each part</a:t>
            </a:r>
          </a:p>
          <a:p>
            <a:r>
              <a:rPr lang="en-GB" sz="2000" b="1" dirty="0">
                <a:solidFill>
                  <a:srgbClr val="00D200"/>
                </a:solidFill>
                <a:latin typeface="Arial" panose="020B0604020202020204" pitchFamily="34" charset="0"/>
                <a:cs typeface="Arial" panose="020B0604020202020204" pitchFamily="34" charset="0"/>
              </a:rPr>
              <a:t>Expert</a:t>
            </a:r>
            <a:r>
              <a:rPr lang="en-GB" sz="2000" dirty="0">
                <a:solidFill>
                  <a:srgbClr val="00D200"/>
                </a:solidFill>
                <a:latin typeface="Arial" panose="020B0604020202020204" pitchFamily="34" charset="0"/>
                <a:cs typeface="Arial" panose="020B0604020202020204" pitchFamily="34" charset="0"/>
              </a:rPr>
              <a:t>: 4-5 ideas for each part</a:t>
            </a:r>
          </a:p>
        </p:txBody>
      </p:sp>
    </p:spTree>
    <p:extLst>
      <p:ext uri="{BB962C8B-B14F-4D97-AF65-F5344CB8AC3E}">
        <p14:creationId xmlns:p14="http://schemas.microsoft.com/office/powerpoint/2010/main" val="834087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8">
                                            <p:txEl>
                                              <p:pRg st="0" end="0"/>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8">
                                            <p:txEl>
                                              <p:pRg st="1" end="1"/>
                                            </p:tx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8">
                                            <p:txEl>
                                              <p:pRg st="2" end="2"/>
                                            </p:txEl>
                                          </p:spTgt>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1" nodeType="clickEffect">
                                  <p:stCondLst>
                                    <p:cond delay="0"/>
                                  </p:stCondLst>
                                  <p:childTnLst>
                                    <p:set>
                                      <p:cBhvr>
                                        <p:cTn id="50" dur="1" fill="hold">
                                          <p:stCondLst>
                                            <p:cond delay="0"/>
                                          </p:stCondLst>
                                        </p:cTn>
                                        <p:tgtEl>
                                          <p:spTgt spid="8">
                                            <p:bg/>
                                          </p:spTgt>
                                        </p:tgtEl>
                                        <p:attrNameLst>
                                          <p:attrName>style.visibility</p:attrName>
                                        </p:attrNameLst>
                                      </p:cBhvr>
                                      <p:to>
                                        <p:strVal val="visible"/>
                                      </p:to>
                                    </p:set>
                                  </p:childTnLst>
                                </p:cTn>
                              </p:par>
                              <p:par>
                                <p:cTn id="51" presetID="1" presetClass="entr" presetSubtype="0" fill="hold" grpId="1" nodeType="withEffect">
                                  <p:stCondLst>
                                    <p:cond delay="0"/>
                                  </p:stCondLst>
                                  <p:childTnLst>
                                    <p:set>
                                      <p:cBhvr>
                                        <p:cTn id="52" dur="1" fill="hold">
                                          <p:stCondLst>
                                            <p:cond delay="0"/>
                                          </p:stCondLst>
                                        </p:cTn>
                                        <p:tgtEl>
                                          <p:spTgt spid="8">
                                            <p:txEl>
                                              <p:pRg st="0" end="0"/>
                                            </p:txEl>
                                          </p:spTgt>
                                        </p:tgtEl>
                                        <p:attrNameLst>
                                          <p:attrName>style.visibility</p:attrName>
                                        </p:attrNameLst>
                                      </p:cBhvr>
                                      <p:to>
                                        <p:strVal val="visible"/>
                                      </p:to>
                                    </p:set>
                                  </p:childTnLst>
                                </p:cTn>
                              </p:par>
                              <p:par>
                                <p:cTn id="53" presetID="1" presetClass="entr" presetSubtype="0" fill="hold" grpId="1" nodeType="withEffect">
                                  <p:stCondLst>
                                    <p:cond delay="0"/>
                                  </p:stCondLst>
                                  <p:childTnLst>
                                    <p:set>
                                      <p:cBhvr>
                                        <p:cTn id="54" dur="1" fill="hold">
                                          <p:stCondLst>
                                            <p:cond delay="0"/>
                                          </p:stCondLst>
                                        </p:cTn>
                                        <p:tgtEl>
                                          <p:spTgt spid="8">
                                            <p:txEl>
                                              <p:pRg st="1" end="1"/>
                                            </p:txEl>
                                          </p:spTgt>
                                        </p:tgtEl>
                                        <p:attrNameLst>
                                          <p:attrName>style.visibility</p:attrName>
                                        </p:attrNameLst>
                                      </p:cBhvr>
                                      <p:to>
                                        <p:strVal val="visible"/>
                                      </p:to>
                                    </p:set>
                                  </p:childTnLst>
                                </p:cTn>
                              </p:par>
                              <p:par>
                                <p:cTn id="55" presetID="1" presetClass="entr" presetSubtype="0" fill="hold" grpId="1" nodeType="withEffect">
                                  <p:stCondLst>
                                    <p:cond delay="0"/>
                                  </p:stCondLst>
                                  <p:childTnLst>
                                    <p:set>
                                      <p:cBhvr>
                                        <p:cTn id="56" dur="1" fill="hold">
                                          <p:stCondLst>
                                            <p:cond delay="0"/>
                                          </p:stCondLst>
                                        </p:cTn>
                                        <p:tgtEl>
                                          <p:spTgt spid="8">
                                            <p:txEl>
                                              <p:pRg st="2" end="2"/>
                                            </p:txEl>
                                          </p:spTgt>
                                        </p:tgtEl>
                                        <p:attrNameLst>
                                          <p:attrName>style.visibility</p:attrName>
                                        </p:attrNameLst>
                                      </p:cBhvr>
                                      <p:to>
                                        <p:strVal val="visible"/>
                                      </p:to>
                                    </p:set>
                                  </p:childTnLst>
                                </p:cTn>
                              </p:par>
                              <p:par>
                                <p:cTn id="57" presetID="1" presetClass="entr" presetSubtype="0" fill="hold" grpId="1" nodeType="withEffect">
                                  <p:stCondLst>
                                    <p:cond delay="0"/>
                                  </p:stCondLst>
                                  <p:childTnLst>
                                    <p:set>
                                      <p:cBhvr>
                                        <p:cTn id="58"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8" grpId="0" build="allAtOnce" animBg="1"/>
      <p:bldP spid="8" grpId="1" build="allAtOnce"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7CC287D-A072-B22B-4030-B8DC728C12EB}"/>
              </a:ext>
            </a:extLst>
          </p:cNvPr>
          <p:cNvSpPr/>
          <p:nvPr/>
        </p:nvSpPr>
        <p:spPr>
          <a:xfrm>
            <a:off x="7925248" y="2005417"/>
            <a:ext cx="3904198" cy="3012649"/>
          </a:xfrm>
          <a:prstGeom prst="rect">
            <a:avLst/>
          </a:prstGeom>
          <a:solidFill>
            <a:schemeClr val="bg1">
              <a:lumMod val="95000"/>
            </a:schemeClr>
          </a:solidFill>
          <a:ln w="38100">
            <a:solidFill>
              <a:srgbClr val="71599B"/>
            </a:solidFill>
          </a:ln>
          <a:effectLst>
            <a:outerShdw dist="127000" dir="2700000" algn="tl" rotWithShape="0">
              <a:srgbClr val="71599B"/>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EA7326F-41F1-DE95-6D31-1DEFF5BE0E1F}"/>
              </a:ext>
            </a:extLst>
          </p:cNvPr>
          <p:cNvSpPr/>
          <p:nvPr/>
        </p:nvSpPr>
        <p:spPr>
          <a:xfrm>
            <a:off x="746403" y="4214355"/>
            <a:ext cx="6135660" cy="1799924"/>
          </a:xfrm>
          <a:prstGeom prst="rect">
            <a:avLst/>
          </a:prstGeom>
          <a:solidFill>
            <a:schemeClr val="bg1"/>
          </a:solidFill>
          <a:ln w="38100">
            <a:solidFill>
              <a:srgbClr val="71599B"/>
            </a:solidFill>
          </a:ln>
          <a:effectLst>
            <a:outerShdw dist="127000" dir="2700000" algn="tl" rotWithShape="0">
              <a:srgbClr val="71599B"/>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a:extLst>
              <a:ext uri="{FF2B5EF4-FFF2-40B4-BE49-F238E27FC236}">
                <a16:creationId xmlns:a16="http://schemas.microsoft.com/office/drawing/2014/main" id="{AD289BE1-8655-10C1-29B7-D35832DCBA48}"/>
              </a:ext>
            </a:extLst>
          </p:cNvPr>
          <p:cNvSpPr>
            <a:spLocks noGrp="1"/>
          </p:cNvSpPr>
          <p:nvPr>
            <p:ph type="title"/>
          </p:nvPr>
        </p:nvSpPr>
        <p:spPr>
          <a:xfrm>
            <a:off x="328061" y="890701"/>
            <a:ext cx="10515600" cy="852983"/>
          </a:xfrm>
        </p:spPr>
        <p:txBody>
          <a:bodyPr/>
          <a:lstStyle/>
          <a:p>
            <a:r>
              <a:rPr lang="en-GB" b="1" dirty="0">
                <a:solidFill>
                  <a:srgbClr val="71599B"/>
                </a:solidFill>
                <a:latin typeface="Arial" panose="020B0604020202020204" pitchFamily="34" charset="0"/>
                <a:cs typeface="Arial" panose="020B0604020202020204" pitchFamily="34" charset="0"/>
              </a:rPr>
              <a:t>Asking the Right Questions</a:t>
            </a:r>
          </a:p>
        </p:txBody>
      </p:sp>
      <p:sp>
        <p:nvSpPr>
          <p:cNvPr id="5" name="Content Placeholder 2">
            <a:extLst>
              <a:ext uri="{FF2B5EF4-FFF2-40B4-BE49-F238E27FC236}">
                <a16:creationId xmlns:a16="http://schemas.microsoft.com/office/drawing/2014/main" id="{C335EA5D-052E-FD08-0E53-10EE604C1B3B}"/>
              </a:ext>
            </a:extLst>
          </p:cNvPr>
          <p:cNvSpPr>
            <a:spLocks noGrp="1"/>
          </p:cNvSpPr>
          <p:nvPr>
            <p:ph idx="1"/>
          </p:nvPr>
        </p:nvSpPr>
        <p:spPr>
          <a:xfrm>
            <a:off x="415089" y="449978"/>
            <a:ext cx="2356987" cy="332806"/>
          </a:xfrm>
          <a:solidFill>
            <a:srgbClr val="243044"/>
          </a:solidFill>
        </p:spPr>
        <p:txBody>
          <a:bodyPr anchor="ctr" anchorCtr="0">
            <a:normAutofit/>
          </a:bodyPr>
          <a:lstStyle/>
          <a:p>
            <a:pPr marL="0" indent="0">
              <a:buNone/>
            </a:pPr>
            <a:r>
              <a:rPr lang="en-GB" sz="1600" b="1" dirty="0">
                <a:solidFill>
                  <a:schemeClr val="bg1"/>
                </a:solidFill>
                <a:latin typeface="Arial" panose="020B0604020202020204" pitchFamily="34" charset="0"/>
                <a:cs typeface="Arial" panose="020B0604020202020204" pitchFamily="34" charset="0"/>
              </a:rPr>
              <a:t>Applying Knowledge</a:t>
            </a:r>
          </a:p>
        </p:txBody>
      </p:sp>
      <p:sp>
        <p:nvSpPr>
          <p:cNvPr id="2" name="Content Placeholder 2">
            <a:extLst>
              <a:ext uri="{FF2B5EF4-FFF2-40B4-BE49-F238E27FC236}">
                <a16:creationId xmlns:a16="http://schemas.microsoft.com/office/drawing/2014/main" id="{1D5B1DA2-4FD0-A90E-7B51-A57DEABA39C3}"/>
              </a:ext>
            </a:extLst>
          </p:cNvPr>
          <p:cNvSpPr txBox="1">
            <a:spLocks/>
          </p:cNvSpPr>
          <p:nvPr/>
        </p:nvSpPr>
        <p:spPr>
          <a:xfrm>
            <a:off x="501404" y="1953931"/>
            <a:ext cx="7112179" cy="194766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1800"/>
              </a:spcAft>
              <a:buClr>
                <a:srgbClr val="E59629"/>
              </a:buClr>
            </a:pPr>
            <a:r>
              <a:rPr lang="en-GB" sz="2400" dirty="0">
                <a:solidFill>
                  <a:srgbClr val="243044"/>
                </a:solidFill>
                <a:latin typeface="Arial" panose="020B0604020202020204" pitchFamily="34" charset="0"/>
                <a:cs typeface="Arial" panose="020B0604020202020204" pitchFamily="34" charset="0"/>
              </a:rPr>
              <a:t>On Handout 2, create questions that could help someone think critically about the challenge in the scenario.</a:t>
            </a:r>
          </a:p>
          <a:p>
            <a:pPr>
              <a:spcAft>
                <a:spcPts val="1800"/>
              </a:spcAft>
              <a:buClr>
                <a:srgbClr val="E59629"/>
              </a:buClr>
            </a:pPr>
            <a:r>
              <a:rPr lang="en-GB" sz="2400" b="1" dirty="0">
                <a:solidFill>
                  <a:srgbClr val="243044"/>
                </a:solidFill>
                <a:latin typeface="Arial" panose="020B0604020202020204" pitchFamily="34" charset="0"/>
                <a:cs typeface="Arial" panose="020B0604020202020204" pitchFamily="34" charset="0"/>
              </a:rPr>
              <a:t>Pro tip: Use what, why and how questions.</a:t>
            </a:r>
          </a:p>
        </p:txBody>
      </p:sp>
      <p:sp>
        <p:nvSpPr>
          <p:cNvPr id="8" name="Content Placeholder 2">
            <a:extLst>
              <a:ext uri="{FF2B5EF4-FFF2-40B4-BE49-F238E27FC236}">
                <a16:creationId xmlns:a16="http://schemas.microsoft.com/office/drawing/2014/main" id="{D911DAA1-A282-090D-CC7C-21B0C9B8A264}"/>
              </a:ext>
            </a:extLst>
          </p:cNvPr>
          <p:cNvSpPr txBox="1">
            <a:spLocks/>
          </p:cNvSpPr>
          <p:nvPr/>
        </p:nvSpPr>
        <p:spPr>
          <a:xfrm>
            <a:off x="7896373" y="1953931"/>
            <a:ext cx="3904199" cy="3160386"/>
          </a:xfrm>
          <a:prstGeom prst="rect">
            <a:avLst/>
          </a:prstGeom>
          <a:noFill/>
          <a:ln w="38100">
            <a:noFill/>
          </a:ln>
          <a:effectLst/>
        </p:spPr>
        <p:txBody>
          <a:bodyPr vert="horz" lIns="251999" tIns="251999" rIns="251999" bIns="251999" rtlCol="0" anchor="ctr" anchorCtr="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000" b="1" dirty="0">
                <a:solidFill>
                  <a:srgbClr val="243044"/>
                </a:solidFill>
                <a:latin typeface="Arial" panose="020B0604020202020204" pitchFamily="34" charset="0"/>
                <a:cs typeface="Arial" panose="020B0604020202020204" pitchFamily="34" charset="0"/>
              </a:rPr>
              <a:t>Example</a:t>
            </a:r>
          </a:p>
          <a:p>
            <a:pPr marL="0" indent="0">
              <a:buNone/>
            </a:pPr>
            <a:r>
              <a:rPr lang="en-GB" sz="2000" dirty="0">
                <a:solidFill>
                  <a:srgbClr val="243044"/>
                </a:solidFill>
                <a:latin typeface="Arial" panose="020B0604020202020204" pitchFamily="34" charset="0"/>
                <a:cs typeface="Arial" panose="020B0604020202020204" pitchFamily="34" charset="0"/>
              </a:rPr>
              <a:t>Critical thinking questions for the ice bucket challenge could include:</a:t>
            </a:r>
          </a:p>
          <a:p>
            <a:r>
              <a:rPr lang="en-GB" sz="2000" dirty="0">
                <a:solidFill>
                  <a:srgbClr val="243044"/>
                </a:solidFill>
                <a:latin typeface="Arial" panose="020B0604020202020204" pitchFamily="34" charset="0"/>
                <a:cs typeface="Arial" panose="020B0604020202020204" pitchFamily="34" charset="0"/>
              </a:rPr>
              <a:t>What could happen if I run from the water?</a:t>
            </a:r>
          </a:p>
          <a:p>
            <a:r>
              <a:rPr lang="en-GB" sz="2000" dirty="0">
                <a:solidFill>
                  <a:srgbClr val="243044"/>
                </a:solidFill>
                <a:latin typeface="Arial" panose="020B0604020202020204" pitchFamily="34" charset="0"/>
                <a:cs typeface="Arial" panose="020B0604020202020204" pitchFamily="34" charset="0"/>
              </a:rPr>
              <a:t>What risks are there for videoing around water?</a:t>
            </a:r>
          </a:p>
          <a:p>
            <a:r>
              <a:rPr lang="en-GB" sz="2000" dirty="0">
                <a:solidFill>
                  <a:srgbClr val="243044"/>
                </a:solidFill>
                <a:latin typeface="Arial" panose="020B0604020202020204" pitchFamily="34" charset="0"/>
                <a:cs typeface="Arial" panose="020B0604020202020204" pitchFamily="34" charset="0"/>
              </a:rPr>
              <a:t>How do I know if the charity is trustworthy?</a:t>
            </a:r>
          </a:p>
          <a:p>
            <a:r>
              <a:rPr lang="en-GB" sz="2000" dirty="0">
                <a:solidFill>
                  <a:srgbClr val="243044"/>
                </a:solidFill>
                <a:latin typeface="Arial" panose="020B0604020202020204" pitchFamily="34" charset="0"/>
                <a:cs typeface="Arial" panose="020B0604020202020204" pitchFamily="34" charset="0"/>
              </a:rPr>
              <a:t>How does the challenge raise money?</a:t>
            </a:r>
          </a:p>
        </p:txBody>
      </p:sp>
      <p:sp>
        <p:nvSpPr>
          <p:cNvPr id="10" name="Content Placeholder 2">
            <a:extLst>
              <a:ext uri="{FF2B5EF4-FFF2-40B4-BE49-F238E27FC236}">
                <a16:creationId xmlns:a16="http://schemas.microsoft.com/office/drawing/2014/main" id="{8076E0CD-2D02-F3E2-DF6D-4939E2AD13D3}"/>
              </a:ext>
            </a:extLst>
          </p:cNvPr>
          <p:cNvSpPr txBox="1">
            <a:spLocks/>
          </p:cNvSpPr>
          <p:nvPr/>
        </p:nvSpPr>
        <p:spPr>
          <a:xfrm>
            <a:off x="665033" y="4229884"/>
            <a:ext cx="6659792" cy="1732547"/>
          </a:xfrm>
          <a:prstGeom prst="rect">
            <a:avLst/>
          </a:prstGeom>
          <a:noFill/>
          <a:ln w="38100">
            <a:noFill/>
          </a:ln>
          <a:effectLst/>
        </p:spPr>
        <p:txBody>
          <a:bodyPr vert="horz" lIns="251999" tIns="251999" rIns="251999" bIns="251999" rtlCol="0" anchor="ctr" anchorCtr="0">
            <a:normAutofit fontScale="6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000" b="1" dirty="0">
                <a:solidFill>
                  <a:srgbClr val="243044"/>
                </a:solidFill>
                <a:latin typeface="Arial" panose="020B0604020202020204" pitchFamily="34" charset="0"/>
                <a:cs typeface="Arial" panose="020B0604020202020204" pitchFamily="34" charset="0"/>
              </a:rPr>
              <a:t>Aim for 5 critical thinking questions!</a:t>
            </a:r>
          </a:p>
          <a:p>
            <a:r>
              <a:rPr lang="en-GB" sz="2000" b="1" dirty="0">
                <a:solidFill>
                  <a:srgbClr val="71599B"/>
                </a:solidFill>
                <a:latin typeface="Arial" panose="020B0604020202020204" pitchFamily="34" charset="0"/>
                <a:cs typeface="Arial" panose="020B0604020202020204" pitchFamily="34" charset="0"/>
              </a:rPr>
              <a:t>Novice</a:t>
            </a:r>
            <a:r>
              <a:rPr lang="en-GB" sz="2000" dirty="0">
                <a:solidFill>
                  <a:srgbClr val="71599B"/>
                </a:solidFill>
                <a:latin typeface="Arial" panose="020B0604020202020204" pitchFamily="34" charset="0"/>
                <a:cs typeface="Arial" panose="020B0604020202020204" pitchFamily="34" charset="0"/>
              </a:rPr>
              <a:t>: 1 question</a:t>
            </a:r>
          </a:p>
          <a:p>
            <a:r>
              <a:rPr lang="en-GB" sz="2000" b="1" dirty="0">
                <a:solidFill>
                  <a:srgbClr val="E59629"/>
                </a:solidFill>
                <a:latin typeface="Arial" panose="020B0604020202020204" pitchFamily="34" charset="0"/>
                <a:cs typeface="Arial" panose="020B0604020202020204" pitchFamily="34" charset="0"/>
              </a:rPr>
              <a:t>Average</a:t>
            </a:r>
            <a:r>
              <a:rPr lang="en-GB" sz="2000" dirty="0">
                <a:solidFill>
                  <a:srgbClr val="E59629"/>
                </a:solidFill>
                <a:latin typeface="Arial" panose="020B0604020202020204" pitchFamily="34" charset="0"/>
                <a:cs typeface="Arial" panose="020B0604020202020204" pitchFamily="34" charset="0"/>
              </a:rPr>
              <a:t>: 2-3 questions</a:t>
            </a:r>
          </a:p>
          <a:p>
            <a:r>
              <a:rPr lang="en-GB" sz="2000" b="1" dirty="0">
                <a:solidFill>
                  <a:srgbClr val="00D200"/>
                </a:solidFill>
                <a:latin typeface="Arial" panose="020B0604020202020204" pitchFamily="34" charset="0"/>
                <a:cs typeface="Arial" panose="020B0604020202020204" pitchFamily="34" charset="0"/>
              </a:rPr>
              <a:t>Expert</a:t>
            </a:r>
            <a:r>
              <a:rPr lang="en-GB" sz="2000" dirty="0">
                <a:solidFill>
                  <a:srgbClr val="00D200"/>
                </a:solidFill>
                <a:latin typeface="Arial" panose="020B0604020202020204" pitchFamily="34" charset="0"/>
                <a:cs typeface="Arial" panose="020B0604020202020204" pitchFamily="34" charset="0"/>
              </a:rPr>
              <a:t>: 4-5 questions</a:t>
            </a:r>
          </a:p>
          <a:p>
            <a:pPr marL="0" indent="0">
              <a:buNone/>
            </a:pPr>
            <a:r>
              <a:rPr lang="en-GB" sz="2000" b="1" dirty="0">
                <a:solidFill>
                  <a:srgbClr val="243044"/>
                </a:solidFill>
                <a:latin typeface="Arial" panose="020B0604020202020204" pitchFamily="34" charset="0"/>
                <a:cs typeface="Arial" panose="020B0604020202020204" pitchFamily="34" charset="0"/>
              </a:rPr>
              <a:t>Stretch &amp; Challenge: </a:t>
            </a:r>
            <a:r>
              <a:rPr lang="en-GB" sz="2000" dirty="0">
                <a:solidFill>
                  <a:srgbClr val="243044"/>
                </a:solidFill>
                <a:latin typeface="Arial" panose="020B0604020202020204" pitchFamily="34" charset="0"/>
                <a:cs typeface="Arial" panose="020B0604020202020204" pitchFamily="34" charset="0"/>
              </a:rPr>
              <a:t>Discuss the answers to your questions with your group.</a:t>
            </a:r>
          </a:p>
        </p:txBody>
      </p:sp>
    </p:spTree>
    <p:extLst>
      <p:ext uri="{BB962C8B-B14F-4D97-AF65-F5344CB8AC3E}">
        <p14:creationId xmlns:p14="http://schemas.microsoft.com/office/powerpoint/2010/main" val="970134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D289BE1-8655-10C1-29B7-D35832DCBA48}"/>
              </a:ext>
            </a:extLst>
          </p:cNvPr>
          <p:cNvSpPr>
            <a:spLocks noGrp="1"/>
          </p:cNvSpPr>
          <p:nvPr>
            <p:ph type="title"/>
          </p:nvPr>
        </p:nvSpPr>
        <p:spPr>
          <a:xfrm>
            <a:off x="328061" y="782784"/>
            <a:ext cx="10515600" cy="852983"/>
          </a:xfrm>
        </p:spPr>
        <p:txBody>
          <a:bodyPr/>
          <a:lstStyle/>
          <a:p>
            <a:r>
              <a:rPr lang="en-GB" b="1" dirty="0">
                <a:solidFill>
                  <a:srgbClr val="71599B"/>
                </a:solidFill>
                <a:latin typeface="Arial" panose="020B0604020202020204" pitchFamily="34" charset="0"/>
                <a:cs typeface="Arial" panose="020B0604020202020204" pitchFamily="34" charset="0"/>
              </a:rPr>
              <a:t>Plenary A</a:t>
            </a:r>
          </a:p>
        </p:txBody>
      </p:sp>
      <p:sp>
        <p:nvSpPr>
          <p:cNvPr id="2" name="Content Placeholder 2">
            <a:extLst>
              <a:ext uri="{FF2B5EF4-FFF2-40B4-BE49-F238E27FC236}">
                <a16:creationId xmlns:a16="http://schemas.microsoft.com/office/drawing/2014/main" id="{1D5B1DA2-4FD0-A90E-7B51-A57DEABA39C3}"/>
              </a:ext>
            </a:extLst>
          </p:cNvPr>
          <p:cNvSpPr txBox="1">
            <a:spLocks/>
          </p:cNvSpPr>
          <p:nvPr/>
        </p:nvSpPr>
        <p:spPr>
          <a:xfrm>
            <a:off x="511030" y="2133450"/>
            <a:ext cx="5331505" cy="314119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800"/>
              </a:spcAft>
              <a:buClr>
                <a:srgbClr val="E59629"/>
              </a:buClr>
              <a:buNone/>
            </a:pPr>
            <a:r>
              <a:rPr lang="en-GB" dirty="0">
                <a:solidFill>
                  <a:srgbClr val="243044"/>
                </a:solidFill>
                <a:latin typeface="Arial" panose="020B0604020202020204" pitchFamily="34" charset="0"/>
                <a:cs typeface="Arial" panose="020B0604020202020204" pitchFamily="34" charset="0"/>
              </a:rPr>
              <a:t>Let’s create 5 top tips that someone could follow to keep safe with online challenges!</a:t>
            </a:r>
          </a:p>
        </p:txBody>
      </p:sp>
      <p:grpSp>
        <p:nvGrpSpPr>
          <p:cNvPr id="12" name="Group 11">
            <a:extLst>
              <a:ext uri="{FF2B5EF4-FFF2-40B4-BE49-F238E27FC236}">
                <a16:creationId xmlns:a16="http://schemas.microsoft.com/office/drawing/2014/main" id="{63FD7449-629E-32A4-31B5-FE3DCD7D731E}"/>
              </a:ext>
            </a:extLst>
          </p:cNvPr>
          <p:cNvGrpSpPr/>
          <p:nvPr/>
        </p:nvGrpSpPr>
        <p:grpSpPr>
          <a:xfrm>
            <a:off x="8238825" y="1630304"/>
            <a:ext cx="2701088" cy="3576287"/>
            <a:chOff x="8238825" y="1630304"/>
            <a:chExt cx="2701088" cy="3576287"/>
          </a:xfrm>
        </p:grpSpPr>
        <p:pic>
          <p:nvPicPr>
            <p:cNvPr id="11" name="Picture 10" descr="A yellow and black sign with a exclamation mark&#10;&#10;Description automatically generated">
              <a:extLst>
                <a:ext uri="{FF2B5EF4-FFF2-40B4-BE49-F238E27FC236}">
                  <a16:creationId xmlns:a16="http://schemas.microsoft.com/office/drawing/2014/main" id="{EB519603-ABA5-C223-8824-6180072EFF50}"/>
                </a:ext>
              </a:extLst>
            </p:cNvPr>
            <p:cNvPicPr>
              <a:picLocks noChangeAspect="1"/>
            </p:cNvPicPr>
            <p:nvPr/>
          </p:nvPicPr>
          <p:blipFill>
            <a:blip r:embed="rId2"/>
            <a:stretch>
              <a:fillRect/>
            </a:stretch>
          </p:blipFill>
          <p:spPr>
            <a:xfrm>
              <a:off x="8238825" y="2371951"/>
              <a:ext cx="1543304" cy="2834640"/>
            </a:xfrm>
            <a:prstGeom prst="rect">
              <a:avLst/>
            </a:prstGeom>
          </p:spPr>
        </p:pic>
        <p:pic>
          <p:nvPicPr>
            <p:cNvPr id="9" name="Picture 8" descr="A black hand on a purple background&#10;&#10;Description automatically generated">
              <a:extLst>
                <a:ext uri="{FF2B5EF4-FFF2-40B4-BE49-F238E27FC236}">
                  <a16:creationId xmlns:a16="http://schemas.microsoft.com/office/drawing/2014/main" id="{B0A06D5C-FCBE-83D4-633F-126242568DE4}"/>
                </a:ext>
              </a:extLst>
            </p:cNvPr>
            <p:cNvPicPr>
              <a:picLocks noChangeAspect="1"/>
            </p:cNvPicPr>
            <p:nvPr/>
          </p:nvPicPr>
          <p:blipFill>
            <a:blip r:embed="rId3"/>
            <a:stretch>
              <a:fillRect/>
            </a:stretch>
          </p:blipFill>
          <p:spPr>
            <a:xfrm>
              <a:off x="9456620" y="1630304"/>
              <a:ext cx="1483293" cy="1483293"/>
            </a:xfrm>
            <a:prstGeom prst="rect">
              <a:avLst/>
            </a:prstGeom>
          </p:spPr>
        </p:pic>
      </p:grpSp>
    </p:spTree>
    <p:extLst>
      <p:ext uri="{BB962C8B-B14F-4D97-AF65-F5344CB8AC3E}">
        <p14:creationId xmlns:p14="http://schemas.microsoft.com/office/powerpoint/2010/main" val="13553571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D289BE1-8655-10C1-29B7-D35832DCBA48}"/>
              </a:ext>
            </a:extLst>
          </p:cNvPr>
          <p:cNvSpPr>
            <a:spLocks noGrp="1"/>
          </p:cNvSpPr>
          <p:nvPr>
            <p:ph type="title"/>
          </p:nvPr>
        </p:nvSpPr>
        <p:spPr>
          <a:xfrm>
            <a:off x="328061" y="782784"/>
            <a:ext cx="10515600" cy="852983"/>
          </a:xfrm>
        </p:spPr>
        <p:txBody>
          <a:bodyPr/>
          <a:lstStyle/>
          <a:p>
            <a:r>
              <a:rPr lang="en-GB" b="1" dirty="0">
                <a:solidFill>
                  <a:srgbClr val="71599B"/>
                </a:solidFill>
                <a:latin typeface="Arial" panose="020B0604020202020204" pitchFamily="34" charset="0"/>
                <a:cs typeface="Arial" panose="020B0604020202020204" pitchFamily="34" charset="0"/>
              </a:rPr>
              <a:t>Plenary B</a:t>
            </a:r>
          </a:p>
        </p:txBody>
      </p:sp>
      <p:sp>
        <p:nvSpPr>
          <p:cNvPr id="2" name="Content Placeholder 2">
            <a:extLst>
              <a:ext uri="{FF2B5EF4-FFF2-40B4-BE49-F238E27FC236}">
                <a16:creationId xmlns:a16="http://schemas.microsoft.com/office/drawing/2014/main" id="{1D5B1DA2-4FD0-A90E-7B51-A57DEABA39C3}"/>
              </a:ext>
            </a:extLst>
          </p:cNvPr>
          <p:cNvSpPr txBox="1">
            <a:spLocks/>
          </p:cNvSpPr>
          <p:nvPr/>
        </p:nvSpPr>
        <p:spPr>
          <a:xfrm>
            <a:off x="511029" y="2133449"/>
            <a:ext cx="6573165" cy="337220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800"/>
              </a:spcAft>
              <a:buClr>
                <a:srgbClr val="E59629"/>
              </a:buClr>
              <a:buNone/>
            </a:pPr>
            <a:r>
              <a:rPr lang="en-GB" dirty="0">
                <a:solidFill>
                  <a:srgbClr val="243044"/>
                </a:solidFill>
                <a:latin typeface="Arial" panose="020B0604020202020204" pitchFamily="34" charset="0"/>
                <a:cs typeface="Arial" panose="020B0604020202020204" pitchFamily="34" charset="0"/>
              </a:rPr>
              <a:t>Before you leave, come up with and write 5 top tips to help someone stay safe with online challenges.</a:t>
            </a:r>
          </a:p>
        </p:txBody>
      </p:sp>
      <p:grpSp>
        <p:nvGrpSpPr>
          <p:cNvPr id="10" name="Group 9">
            <a:extLst>
              <a:ext uri="{FF2B5EF4-FFF2-40B4-BE49-F238E27FC236}">
                <a16:creationId xmlns:a16="http://schemas.microsoft.com/office/drawing/2014/main" id="{AEB91665-C572-7C3E-023E-93364981F997}"/>
              </a:ext>
            </a:extLst>
          </p:cNvPr>
          <p:cNvGrpSpPr/>
          <p:nvPr/>
        </p:nvGrpSpPr>
        <p:grpSpPr>
          <a:xfrm>
            <a:off x="8093843" y="1854191"/>
            <a:ext cx="2882479" cy="2882466"/>
            <a:chOff x="8093843" y="1854191"/>
            <a:chExt cx="2882479" cy="2882466"/>
          </a:xfrm>
        </p:grpSpPr>
        <p:pic>
          <p:nvPicPr>
            <p:cNvPr id="5" name="Picture 4" descr="A purple smiley face with black background&#10;&#10;Description automatically generated">
              <a:extLst>
                <a:ext uri="{FF2B5EF4-FFF2-40B4-BE49-F238E27FC236}">
                  <a16:creationId xmlns:a16="http://schemas.microsoft.com/office/drawing/2014/main" id="{28CC30D6-51C0-855A-2F3E-9187474577D8}"/>
                </a:ext>
              </a:extLst>
            </p:cNvPr>
            <p:cNvPicPr>
              <a:picLocks noChangeAspect="1"/>
            </p:cNvPicPr>
            <p:nvPr/>
          </p:nvPicPr>
          <p:blipFill>
            <a:blip r:embed="rId2"/>
            <a:stretch>
              <a:fillRect/>
            </a:stretch>
          </p:blipFill>
          <p:spPr>
            <a:xfrm>
              <a:off x="8093843" y="1854191"/>
              <a:ext cx="1965358" cy="1965358"/>
            </a:xfrm>
            <a:prstGeom prst="rect">
              <a:avLst/>
            </a:prstGeom>
          </p:spPr>
        </p:pic>
        <p:pic>
          <p:nvPicPr>
            <p:cNvPr id="7" name="Picture 6" descr="A yellow arrow pointing to the left&#10;&#10;Description automatically generated">
              <a:extLst>
                <a:ext uri="{FF2B5EF4-FFF2-40B4-BE49-F238E27FC236}">
                  <a16:creationId xmlns:a16="http://schemas.microsoft.com/office/drawing/2014/main" id="{0DED9F6D-8E4C-4E5B-D237-AA0C419949CB}"/>
                </a:ext>
              </a:extLst>
            </p:cNvPr>
            <p:cNvPicPr>
              <a:picLocks noChangeAspect="1"/>
            </p:cNvPicPr>
            <p:nvPr/>
          </p:nvPicPr>
          <p:blipFill>
            <a:blip r:embed="rId3"/>
            <a:stretch>
              <a:fillRect/>
            </a:stretch>
          </p:blipFill>
          <p:spPr>
            <a:xfrm flipH="1">
              <a:off x="9076522" y="3451083"/>
              <a:ext cx="1542689" cy="1285574"/>
            </a:xfrm>
            <a:prstGeom prst="rect">
              <a:avLst/>
            </a:prstGeom>
          </p:spPr>
        </p:pic>
        <p:pic>
          <p:nvPicPr>
            <p:cNvPr id="9" name="Picture 8" descr="A purple question mark on a black background&#10;&#10;Description automatically generated">
              <a:extLst>
                <a:ext uri="{FF2B5EF4-FFF2-40B4-BE49-F238E27FC236}">
                  <a16:creationId xmlns:a16="http://schemas.microsoft.com/office/drawing/2014/main" id="{C2200495-92EB-7316-0AE3-110AAC1E38F7}"/>
                </a:ext>
              </a:extLst>
            </p:cNvPr>
            <p:cNvPicPr>
              <a:picLocks noChangeAspect="1"/>
            </p:cNvPicPr>
            <p:nvPr/>
          </p:nvPicPr>
          <p:blipFill>
            <a:blip r:embed="rId4"/>
            <a:stretch>
              <a:fillRect/>
            </a:stretch>
          </p:blipFill>
          <p:spPr>
            <a:xfrm>
              <a:off x="10262099" y="2836870"/>
              <a:ext cx="714223" cy="920923"/>
            </a:xfrm>
            <a:prstGeom prst="rect">
              <a:avLst/>
            </a:prstGeom>
          </p:spPr>
        </p:pic>
      </p:grpSp>
    </p:spTree>
    <p:extLst>
      <p:ext uri="{BB962C8B-B14F-4D97-AF65-F5344CB8AC3E}">
        <p14:creationId xmlns:p14="http://schemas.microsoft.com/office/powerpoint/2010/main" val="10214027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D289BE1-8655-10C1-29B7-D35832DCBA48}"/>
              </a:ext>
            </a:extLst>
          </p:cNvPr>
          <p:cNvSpPr>
            <a:spLocks noGrp="1"/>
          </p:cNvSpPr>
          <p:nvPr>
            <p:ph type="title"/>
          </p:nvPr>
        </p:nvSpPr>
        <p:spPr>
          <a:xfrm>
            <a:off x="328061" y="782784"/>
            <a:ext cx="10515600" cy="852983"/>
          </a:xfrm>
        </p:spPr>
        <p:txBody>
          <a:bodyPr/>
          <a:lstStyle/>
          <a:p>
            <a:r>
              <a:rPr lang="en-GB" b="1" dirty="0">
                <a:solidFill>
                  <a:srgbClr val="71599B"/>
                </a:solidFill>
                <a:latin typeface="Arial" panose="020B0604020202020204" pitchFamily="34" charset="0"/>
                <a:cs typeface="Arial" panose="020B0604020202020204" pitchFamily="34" charset="0"/>
              </a:rPr>
              <a:t>Plenary B and Take Home</a:t>
            </a:r>
          </a:p>
        </p:txBody>
      </p:sp>
      <p:sp>
        <p:nvSpPr>
          <p:cNvPr id="2" name="Content Placeholder 2">
            <a:extLst>
              <a:ext uri="{FF2B5EF4-FFF2-40B4-BE49-F238E27FC236}">
                <a16:creationId xmlns:a16="http://schemas.microsoft.com/office/drawing/2014/main" id="{1D5B1DA2-4FD0-A90E-7B51-A57DEABA39C3}"/>
              </a:ext>
            </a:extLst>
          </p:cNvPr>
          <p:cNvSpPr txBox="1">
            <a:spLocks/>
          </p:cNvSpPr>
          <p:nvPr/>
        </p:nvSpPr>
        <p:spPr>
          <a:xfrm>
            <a:off x="511030" y="2133449"/>
            <a:ext cx="6813795" cy="368020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800"/>
              </a:spcAft>
              <a:buClr>
                <a:srgbClr val="E59629"/>
              </a:buClr>
              <a:buNone/>
            </a:pPr>
            <a:r>
              <a:rPr lang="en-GB" dirty="0">
                <a:solidFill>
                  <a:srgbClr val="243044"/>
                </a:solidFill>
                <a:latin typeface="Arial" panose="020B0604020202020204" pitchFamily="34" charset="0"/>
                <a:cs typeface="Arial" panose="020B0604020202020204" pitchFamily="34" charset="0"/>
              </a:rPr>
              <a:t>Before you leave, come up with and write 5 top tips to help someone stay safe with online challenges.</a:t>
            </a:r>
          </a:p>
          <a:p>
            <a:pPr marL="0" indent="0">
              <a:spcAft>
                <a:spcPts val="1800"/>
              </a:spcAft>
              <a:buClr>
                <a:srgbClr val="E59629"/>
              </a:buClr>
              <a:buNone/>
            </a:pPr>
            <a:r>
              <a:rPr lang="en-GB" dirty="0">
                <a:solidFill>
                  <a:srgbClr val="243044"/>
                </a:solidFill>
                <a:latin typeface="Arial" panose="020B0604020202020204" pitchFamily="34" charset="0"/>
                <a:cs typeface="Arial" panose="020B0604020202020204" pitchFamily="34" charset="0"/>
              </a:rPr>
              <a:t>At home, create a poster highlighting these tips. We will display this in the classroom, so make it eye-catching!</a:t>
            </a:r>
          </a:p>
        </p:txBody>
      </p:sp>
      <p:grpSp>
        <p:nvGrpSpPr>
          <p:cNvPr id="12" name="Group 11">
            <a:extLst>
              <a:ext uri="{FF2B5EF4-FFF2-40B4-BE49-F238E27FC236}">
                <a16:creationId xmlns:a16="http://schemas.microsoft.com/office/drawing/2014/main" id="{CC785A5F-5FAC-A41E-2D72-E9D110D0363E}"/>
              </a:ext>
            </a:extLst>
          </p:cNvPr>
          <p:cNvGrpSpPr/>
          <p:nvPr/>
        </p:nvGrpSpPr>
        <p:grpSpPr>
          <a:xfrm>
            <a:off x="8182363" y="1435033"/>
            <a:ext cx="3205927" cy="4012307"/>
            <a:chOff x="8182363" y="1435033"/>
            <a:chExt cx="3205927" cy="4012307"/>
          </a:xfrm>
        </p:grpSpPr>
        <p:pic>
          <p:nvPicPr>
            <p:cNvPr id="7" name="Picture 6" descr="A purple and black sign&#10;&#10;Description automatically generated">
              <a:extLst>
                <a:ext uri="{FF2B5EF4-FFF2-40B4-BE49-F238E27FC236}">
                  <a16:creationId xmlns:a16="http://schemas.microsoft.com/office/drawing/2014/main" id="{2627408F-E320-DEBA-8034-6F30E3EDB186}"/>
                </a:ext>
              </a:extLst>
            </p:cNvPr>
            <p:cNvPicPr>
              <a:picLocks noChangeAspect="1"/>
            </p:cNvPicPr>
            <p:nvPr/>
          </p:nvPicPr>
          <p:blipFill>
            <a:blip r:embed="rId2"/>
            <a:stretch>
              <a:fillRect/>
            </a:stretch>
          </p:blipFill>
          <p:spPr>
            <a:xfrm>
              <a:off x="9187125" y="2133449"/>
              <a:ext cx="1656536" cy="3042617"/>
            </a:xfrm>
            <a:prstGeom prst="rect">
              <a:avLst/>
            </a:prstGeom>
          </p:spPr>
        </p:pic>
        <p:pic>
          <p:nvPicPr>
            <p:cNvPr id="9" name="Picture 8" descr="A yellow question mark on a black background&#10;&#10;Description automatically generated">
              <a:extLst>
                <a:ext uri="{FF2B5EF4-FFF2-40B4-BE49-F238E27FC236}">
                  <a16:creationId xmlns:a16="http://schemas.microsoft.com/office/drawing/2014/main" id="{96B60222-FCBC-A985-CFEF-1D1DDC696B2C}"/>
                </a:ext>
              </a:extLst>
            </p:cNvPr>
            <p:cNvPicPr>
              <a:picLocks noChangeAspect="1"/>
            </p:cNvPicPr>
            <p:nvPr/>
          </p:nvPicPr>
          <p:blipFill>
            <a:blip r:embed="rId3"/>
            <a:stretch>
              <a:fillRect/>
            </a:stretch>
          </p:blipFill>
          <p:spPr>
            <a:xfrm>
              <a:off x="10243084" y="1435033"/>
              <a:ext cx="1145206" cy="1476635"/>
            </a:xfrm>
            <a:prstGeom prst="rect">
              <a:avLst/>
            </a:prstGeom>
          </p:spPr>
        </p:pic>
        <p:pic>
          <p:nvPicPr>
            <p:cNvPr id="11" name="Picture 10" descr="A hand pointing at something&#10;&#10;Description automatically generated">
              <a:extLst>
                <a:ext uri="{FF2B5EF4-FFF2-40B4-BE49-F238E27FC236}">
                  <a16:creationId xmlns:a16="http://schemas.microsoft.com/office/drawing/2014/main" id="{9C8847FA-F13B-66C2-4066-F7880F32BF3E}"/>
                </a:ext>
              </a:extLst>
            </p:cNvPr>
            <p:cNvPicPr>
              <a:picLocks noChangeAspect="1"/>
            </p:cNvPicPr>
            <p:nvPr/>
          </p:nvPicPr>
          <p:blipFill>
            <a:blip r:embed="rId4"/>
            <a:stretch>
              <a:fillRect/>
            </a:stretch>
          </p:blipFill>
          <p:spPr>
            <a:xfrm rot="3909674">
              <a:off x="8292384" y="4237108"/>
              <a:ext cx="1100211" cy="1320254"/>
            </a:xfrm>
            <a:prstGeom prst="rect">
              <a:avLst/>
            </a:prstGeom>
          </p:spPr>
        </p:pic>
      </p:grpSp>
    </p:spTree>
    <p:extLst>
      <p:ext uri="{BB962C8B-B14F-4D97-AF65-F5344CB8AC3E}">
        <p14:creationId xmlns:p14="http://schemas.microsoft.com/office/powerpoint/2010/main" val="3418004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yellow face with black outline&#10;&#10;Description automatically generated">
            <a:extLst>
              <a:ext uri="{FF2B5EF4-FFF2-40B4-BE49-F238E27FC236}">
                <a16:creationId xmlns:a16="http://schemas.microsoft.com/office/drawing/2014/main" id="{08E23A1C-46E4-6722-1CBB-75D9074E22F8}"/>
              </a:ext>
            </a:extLst>
          </p:cNvPr>
          <p:cNvPicPr>
            <a:picLocks noChangeAspect="1"/>
          </p:cNvPicPr>
          <p:nvPr/>
        </p:nvPicPr>
        <p:blipFill>
          <a:blip r:embed="rId2"/>
          <a:stretch>
            <a:fillRect/>
          </a:stretch>
        </p:blipFill>
        <p:spPr>
          <a:xfrm rot="1107932">
            <a:off x="9928302" y="1823324"/>
            <a:ext cx="1705628" cy="1798326"/>
          </a:xfrm>
          <a:prstGeom prst="rect">
            <a:avLst/>
          </a:prstGeom>
        </p:spPr>
      </p:pic>
      <p:sp>
        <p:nvSpPr>
          <p:cNvPr id="4" name="Title 1">
            <a:extLst>
              <a:ext uri="{FF2B5EF4-FFF2-40B4-BE49-F238E27FC236}">
                <a16:creationId xmlns:a16="http://schemas.microsoft.com/office/drawing/2014/main" id="{AD289BE1-8655-10C1-29B7-D35832DCBA48}"/>
              </a:ext>
            </a:extLst>
          </p:cNvPr>
          <p:cNvSpPr>
            <a:spLocks noGrp="1"/>
          </p:cNvSpPr>
          <p:nvPr>
            <p:ph type="title"/>
          </p:nvPr>
        </p:nvSpPr>
        <p:spPr>
          <a:xfrm>
            <a:off x="328061" y="239997"/>
            <a:ext cx="10515600" cy="852983"/>
          </a:xfrm>
        </p:spPr>
        <p:txBody>
          <a:bodyPr/>
          <a:lstStyle/>
          <a:p>
            <a:r>
              <a:rPr lang="en-GB" b="1" dirty="0">
                <a:solidFill>
                  <a:srgbClr val="71599B"/>
                </a:solidFill>
                <a:latin typeface="Arial" panose="020B0604020202020204" pitchFamily="34" charset="0"/>
                <a:cs typeface="Arial" panose="020B0604020202020204" pitchFamily="34" charset="0"/>
              </a:rPr>
              <a:t>Starter</a:t>
            </a:r>
          </a:p>
        </p:txBody>
      </p:sp>
      <p:sp>
        <p:nvSpPr>
          <p:cNvPr id="5" name="Content Placeholder 2">
            <a:extLst>
              <a:ext uri="{FF2B5EF4-FFF2-40B4-BE49-F238E27FC236}">
                <a16:creationId xmlns:a16="http://schemas.microsoft.com/office/drawing/2014/main" id="{C335EA5D-052E-FD08-0E53-10EE604C1B3B}"/>
              </a:ext>
            </a:extLst>
          </p:cNvPr>
          <p:cNvSpPr>
            <a:spLocks noGrp="1"/>
          </p:cNvSpPr>
          <p:nvPr>
            <p:ph idx="1"/>
          </p:nvPr>
        </p:nvSpPr>
        <p:spPr>
          <a:xfrm>
            <a:off x="328061" y="943690"/>
            <a:ext cx="7901539" cy="548226"/>
          </a:xfrm>
        </p:spPr>
        <p:txBody>
          <a:bodyPr/>
          <a:lstStyle/>
          <a:p>
            <a:pPr marL="0" indent="0">
              <a:buNone/>
            </a:pPr>
            <a:r>
              <a:rPr lang="en-GB" dirty="0">
                <a:solidFill>
                  <a:srgbClr val="243044"/>
                </a:solidFill>
                <a:latin typeface="Arial" panose="020B0604020202020204" pitchFamily="34" charset="0"/>
                <a:cs typeface="Arial" panose="020B0604020202020204" pitchFamily="34" charset="0"/>
              </a:rPr>
              <a:t>Look at the image. What do you see?</a:t>
            </a:r>
          </a:p>
        </p:txBody>
      </p:sp>
      <p:pic>
        <p:nvPicPr>
          <p:cNvPr id="6" name="Picture 5" descr="A painting of a person riding horses&#10;&#10;Description automatically generated">
            <a:extLst>
              <a:ext uri="{FF2B5EF4-FFF2-40B4-BE49-F238E27FC236}">
                <a16:creationId xmlns:a16="http://schemas.microsoft.com/office/drawing/2014/main" id="{4D39B559-BE0C-70A1-BCBE-711DC4A9C75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2173" y="1570549"/>
            <a:ext cx="8989915" cy="4589619"/>
          </a:xfrm>
          <a:prstGeom prst="rect">
            <a:avLst/>
          </a:prstGeom>
          <a:ln w="38100">
            <a:solidFill>
              <a:srgbClr val="243044"/>
            </a:solidFill>
          </a:ln>
          <a:effectLst>
            <a:outerShdw dist="179436" dir="2700000" algn="tl" rotWithShape="0">
              <a:prstClr val="black">
                <a:alpha val="15346"/>
              </a:prstClr>
            </a:outerShdw>
          </a:effectLst>
        </p:spPr>
      </p:pic>
      <p:pic>
        <p:nvPicPr>
          <p:cNvPr id="8" name="Picture 7" descr="A purple question mark on a black background&#10;&#10;Description automatically generated">
            <a:extLst>
              <a:ext uri="{FF2B5EF4-FFF2-40B4-BE49-F238E27FC236}">
                <a16:creationId xmlns:a16="http://schemas.microsoft.com/office/drawing/2014/main" id="{C6D7A5F0-41EC-310B-9566-F758A07E5A81}"/>
              </a:ext>
            </a:extLst>
          </p:cNvPr>
          <p:cNvPicPr>
            <a:picLocks noChangeAspect="1"/>
          </p:cNvPicPr>
          <p:nvPr/>
        </p:nvPicPr>
        <p:blipFill>
          <a:blip r:embed="rId4"/>
          <a:stretch>
            <a:fillRect/>
          </a:stretch>
        </p:blipFill>
        <p:spPr>
          <a:xfrm rot="862063">
            <a:off x="9808344" y="1084183"/>
            <a:ext cx="529965" cy="683340"/>
          </a:xfrm>
          <a:prstGeom prst="rect">
            <a:avLst/>
          </a:prstGeom>
        </p:spPr>
      </p:pic>
      <p:pic>
        <p:nvPicPr>
          <p:cNvPr id="9" name="Picture 8" descr="A purple question mark on a black background&#10;&#10;Description automatically generated">
            <a:extLst>
              <a:ext uri="{FF2B5EF4-FFF2-40B4-BE49-F238E27FC236}">
                <a16:creationId xmlns:a16="http://schemas.microsoft.com/office/drawing/2014/main" id="{5324959E-2ECF-E1B6-E059-F6A03E6B1849}"/>
              </a:ext>
            </a:extLst>
          </p:cNvPr>
          <p:cNvPicPr>
            <a:picLocks noChangeAspect="1"/>
          </p:cNvPicPr>
          <p:nvPr/>
        </p:nvPicPr>
        <p:blipFill>
          <a:blip r:embed="rId4"/>
          <a:stretch>
            <a:fillRect/>
          </a:stretch>
        </p:blipFill>
        <p:spPr>
          <a:xfrm rot="21011487">
            <a:off x="10380527" y="721786"/>
            <a:ext cx="363339" cy="468492"/>
          </a:xfrm>
          <a:prstGeom prst="rect">
            <a:avLst/>
          </a:prstGeom>
        </p:spPr>
      </p:pic>
    </p:spTree>
    <p:extLst>
      <p:ext uri="{BB962C8B-B14F-4D97-AF65-F5344CB8AC3E}">
        <p14:creationId xmlns:p14="http://schemas.microsoft.com/office/powerpoint/2010/main" val="1323400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yellow face with black outline&#10;&#10;Description automatically generated">
            <a:extLst>
              <a:ext uri="{FF2B5EF4-FFF2-40B4-BE49-F238E27FC236}">
                <a16:creationId xmlns:a16="http://schemas.microsoft.com/office/drawing/2014/main" id="{08E23A1C-46E4-6722-1CBB-75D9074E22F8}"/>
              </a:ext>
            </a:extLst>
          </p:cNvPr>
          <p:cNvPicPr>
            <a:picLocks noChangeAspect="1"/>
          </p:cNvPicPr>
          <p:nvPr/>
        </p:nvPicPr>
        <p:blipFill>
          <a:blip r:embed="rId2"/>
          <a:stretch>
            <a:fillRect/>
          </a:stretch>
        </p:blipFill>
        <p:spPr>
          <a:xfrm rot="1107932">
            <a:off x="9928302" y="1823324"/>
            <a:ext cx="1705628" cy="1798326"/>
          </a:xfrm>
          <a:prstGeom prst="rect">
            <a:avLst/>
          </a:prstGeom>
        </p:spPr>
      </p:pic>
      <p:sp>
        <p:nvSpPr>
          <p:cNvPr id="4" name="Title 1">
            <a:extLst>
              <a:ext uri="{FF2B5EF4-FFF2-40B4-BE49-F238E27FC236}">
                <a16:creationId xmlns:a16="http://schemas.microsoft.com/office/drawing/2014/main" id="{AD289BE1-8655-10C1-29B7-D35832DCBA48}"/>
              </a:ext>
            </a:extLst>
          </p:cNvPr>
          <p:cNvSpPr>
            <a:spLocks noGrp="1"/>
          </p:cNvSpPr>
          <p:nvPr>
            <p:ph type="title"/>
          </p:nvPr>
        </p:nvSpPr>
        <p:spPr>
          <a:xfrm>
            <a:off x="328061" y="239997"/>
            <a:ext cx="10515600" cy="852983"/>
          </a:xfrm>
        </p:spPr>
        <p:txBody>
          <a:bodyPr/>
          <a:lstStyle/>
          <a:p>
            <a:r>
              <a:rPr lang="en-GB" b="1" dirty="0">
                <a:solidFill>
                  <a:srgbClr val="71599B"/>
                </a:solidFill>
                <a:latin typeface="Arial" panose="020B0604020202020204" pitchFamily="34" charset="0"/>
                <a:cs typeface="Arial" panose="020B0604020202020204" pitchFamily="34" charset="0"/>
              </a:rPr>
              <a:t>Starter</a:t>
            </a:r>
          </a:p>
        </p:txBody>
      </p:sp>
      <p:sp>
        <p:nvSpPr>
          <p:cNvPr id="5" name="Content Placeholder 2">
            <a:extLst>
              <a:ext uri="{FF2B5EF4-FFF2-40B4-BE49-F238E27FC236}">
                <a16:creationId xmlns:a16="http://schemas.microsoft.com/office/drawing/2014/main" id="{C335EA5D-052E-FD08-0E53-10EE604C1B3B}"/>
              </a:ext>
            </a:extLst>
          </p:cNvPr>
          <p:cNvSpPr>
            <a:spLocks noGrp="1"/>
          </p:cNvSpPr>
          <p:nvPr>
            <p:ph idx="1"/>
          </p:nvPr>
        </p:nvSpPr>
        <p:spPr>
          <a:xfrm>
            <a:off x="328061" y="943690"/>
            <a:ext cx="7901539" cy="548226"/>
          </a:xfrm>
        </p:spPr>
        <p:txBody>
          <a:bodyPr/>
          <a:lstStyle/>
          <a:p>
            <a:pPr marL="0" indent="0">
              <a:buNone/>
            </a:pPr>
            <a:r>
              <a:rPr lang="en-GB" dirty="0">
                <a:solidFill>
                  <a:srgbClr val="243044"/>
                </a:solidFill>
                <a:latin typeface="Arial" panose="020B0604020202020204" pitchFamily="34" charset="0"/>
                <a:cs typeface="Arial" panose="020B0604020202020204" pitchFamily="34" charset="0"/>
              </a:rPr>
              <a:t>How many faces do you see?</a:t>
            </a:r>
          </a:p>
        </p:txBody>
      </p:sp>
      <p:pic>
        <p:nvPicPr>
          <p:cNvPr id="6" name="Picture 5" descr="A painting of a person riding horses&#10;&#10;Description automatically generated">
            <a:extLst>
              <a:ext uri="{FF2B5EF4-FFF2-40B4-BE49-F238E27FC236}">
                <a16:creationId xmlns:a16="http://schemas.microsoft.com/office/drawing/2014/main" id="{4D39B559-BE0C-70A1-BCBE-711DC4A9C75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2173" y="1570549"/>
            <a:ext cx="8989915" cy="4589619"/>
          </a:xfrm>
          <a:prstGeom prst="rect">
            <a:avLst/>
          </a:prstGeom>
          <a:ln w="38100">
            <a:solidFill>
              <a:srgbClr val="243044"/>
            </a:solidFill>
          </a:ln>
          <a:effectLst>
            <a:outerShdw dist="179436" dir="2700000" algn="tl" rotWithShape="0">
              <a:prstClr val="black">
                <a:alpha val="15346"/>
              </a:prstClr>
            </a:outerShdw>
          </a:effectLst>
        </p:spPr>
      </p:pic>
      <p:pic>
        <p:nvPicPr>
          <p:cNvPr id="8" name="Picture 7" descr="A purple question mark on a black background&#10;&#10;Description automatically generated">
            <a:extLst>
              <a:ext uri="{FF2B5EF4-FFF2-40B4-BE49-F238E27FC236}">
                <a16:creationId xmlns:a16="http://schemas.microsoft.com/office/drawing/2014/main" id="{C6D7A5F0-41EC-310B-9566-F758A07E5A81}"/>
              </a:ext>
            </a:extLst>
          </p:cNvPr>
          <p:cNvPicPr>
            <a:picLocks noChangeAspect="1"/>
          </p:cNvPicPr>
          <p:nvPr/>
        </p:nvPicPr>
        <p:blipFill>
          <a:blip r:embed="rId4"/>
          <a:stretch>
            <a:fillRect/>
          </a:stretch>
        </p:blipFill>
        <p:spPr>
          <a:xfrm rot="862063">
            <a:off x="9808344" y="1084183"/>
            <a:ext cx="529965" cy="683340"/>
          </a:xfrm>
          <a:prstGeom prst="rect">
            <a:avLst/>
          </a:prstGeom>
        </p:spPr>
      </p:pic>
      <p:pic>
        <p:nvPicPr>
          <p:cNvPr id="9" name="Picture 8" descr="A purple question mark on a black background&#10;&#10;Description automatically generated">
            <a:extLst>
              <a:ext uri="{FF2B5EF4-FFF2-40B4-BE49-F238E27FC236}">
                <a16:creationId xmlns:a16="http://schemas.microsoft.com/office/drawing/2014/main" id="{5324959E-2ECF-E1B6-E059-F6A03E6B1849}"/>
              </a:ext>
            </a:extLst>
          </p:cNvPr>
          <p:cNvPicPr>
            <a:picLocks noChangeAspect="1"/>
          </p:cNvPicPr>
          <p:nvPr/>
        </p:nvPicPr>
        <p:blipFill>
          <a:blip r:embed="rId4"/>
          <a:stretch>
            <a:fillRect/>
          </a:stretch>
        </p:blipFill>
        <p:spPr>
          <a:xfrm rot="21011487">
            <a:off x="10380527" y="721786"/>
            <a:ext cx="363339" cy="468492"/>
          </a:xfrm>
          <a:prstGeom prst="rect">
            <a:avLst/>
          </a:prstGeom>
        </p:spPr>
      </p:pic>
      <mc:AlternateContent xmlns:mc="http://schemas.openxmlformats.org/markup-compatibility/2006" xmlns:p14="http://schemas.microsoft.com/office/powerpoint/2010/main">
        <mc:Choice Requires="p14">
          <p:contentPart p14:bwMode="auto" r:id="rId5">
            <p14:nvContentPartPr>
              <p14:cNvPr id="7" name="Ink 6">
                <a:extLst>
                  <a:ext uri="{FF2B5EF4-FFF2-40B4-BE49-F238E27FC236}">
                    <a16:creationId xmlns:a16="http://schemas.microsoft.com/office/drawing/2014/main" id="{E0ABFD87-461D-8525-240C-014530AB3FFE}"/>
                  </a:ext>
                </a:extLst>
              </p14:cNvPr>
              <p14:cNvContentPartPr/>
              <p14:nvPr/>
            </p14:nvContentPartPr>
            <p14:xfrm>
              <a:off x="1901117" y="3647385"/>
              <a:ext cx="1251360" cy="1470240"/>
            </p14:xfrm>
          </p:contentPart>
        </mc:Choice>
        <mc:Fallback xmlns="">
          <p:pic>
            <p:nvPicPr>
              <p:cNvPr id="7" name="Ink 6">
                <a:extLst>
                  <a:ext uri="{FF2B5EF4-FFF2-40B4-BE49-F238E27FC236}">
                    <a16:creationId xmlns:a16="http://schemas.microsoft.com/office/drawing/2014/main" id="{E0ABFD87-461D-8525-240C-014530AB3FFE}"/>
                  </a:ext>
                </a:extLst>
              </p:cNvPr>
              <p:cNvPicPr/>
              <p:nvPr/>
            </p:nvPicPr>
            <p:blipFill>
              <a:blip r:embed="rId7"/>
              <a:stretch>
                <a:fillRect/>
              </a:stretch>
            </p:blipFill>
            <p:spPr>
              <a:xfrm>
                <a:off x="1894997" y="3641265"/>
                <a:ext cx="1263600" cy="148248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13" name="Ink 12">
                <a:extLst>
                  <a:ext uri="{FF2B5EF4-FFF2-40B4-BE49-F238E27FC236}">
                    <a16:creationId xmlns:a16="http://schemas.microsoft.com/office/drawing/2014/main" id="{FDA74185-4473-0CB8-8FB1-15FC392B87BE}"/>
                  </a:ext>
                </a:extLst>
              </p14:cNvPr>
              <p14:cNvContentPartPr/>
              <p14:nvPr/>
            </p14:nvContentPartPr>
            <p14:xfrm>
              <a:off x="1801397" y="4543785"/>
              <a:ext cx="477720" cy="184320"/>
            </p14:xfrm>
          </p:contentPart>
        </mc:Choice>
        <mc:Fallback xmlns="">
          <p:pic>
            <p:nvPicPr>
              <p:cNvPr id="13" name="Ink 12">
                <a:extLst>
                  <a:ext uri="{FF2B5EF4-FFF2-40B4-BE49-F238E27FC236}">
                    <a16:creationId xmlns:a16="http://schemas.microsoft.com/office/drawing/2014/main" id="{FDA74185-4473-0CB8-8FB1-15FC392B87BE}"/>
                  </a:ext>
                </a:extLst>
              </p:cNvPr>
              <p:cNvPicPr/>
              <p:nvPr/>
            </p:nvPicPr>
            <p:blipFill>
              <a:blip r:embed="rId9"/>
              <a:stretch>
                <a:fillRect/>
              </a:stretch>
            </p:blipFill>
            <p:spPr>
              <a:xfrm>
                <a:off x="1795277" y="4537665"/>
                <a:ext cx="489960" cy="196560"/>
              </a:xfrm>
              <a:prstGeom prst="rect">
                <a:avLst/>
              </a:prstGeom>
            </p:spPr>
          </p:pic>
        </mc:Fallback>
      </mc:AlternateContent>
      <p:grpSp>
        <p:nvGrpSpPr>
          <p:cNvPr id="18" name="Group 17">
            <a:extLst>
              <a:ext uri="{FF2B5EF4-FFF2-40B4-BE49-F238E27FC236}">
                <a16:creationId xmlns:a16="http://schemas.microsoft.com/office/drawing/2014/main" id="{1C4AE714-11EF-F0EF-F2D8-34F8CD450288}"/>
              </a:ext>
            </a:extLst>
          </p:cNvPr>
          <p:cNvGrpSpPr/>
          <p:nvPr/>
        </p:nvGrpSpPr>
        <p:grpSpPr>
          <a:xfrm>
            <a:off x="2581517" y="5385825"/>
            <a:ext cx="624600" cy="327960"/>
            <a:chOff x="2581517" y="5385825"/>
            <a:chExt cx="624600" cy="327960"/>
          </a:xfrm>
        </p:grpSpPr>
        <mc:AlternateContent xmlns:mc="http://schemas.openxmlformats.org/markup-compatibility/2006" xmlns:p14="http://schemas.microsoft.com/office/powerpoint/2010/main">
          <mc:Choice Requires="p14">
            <p:contentPart p14:bwMode="auto" r:id="rId10">
              <p14:nvContentPartPr>
                <p14:cNvPr id="15" name="Ink 14">
                  <a:extLst>
                    <a:ext uri="{FF2B5EF4-FFF2-40B4-BE49-F238E27FC236}">
                      <a16:creationId xmlns:a16="http://schemas.microsoft.com/office/drawing/2014/main" id="{841D147B-4BC5-4534-32FF-EBC6E9BEDBBB}"/>
                    </a:ext>
                  </a:extLst>
                </p14:cNvPr>
                <p14:cNvContentPartPr/>
                <p14:nvPr/>
              </p14:nvContentPartPr>
              <p14:xfrm>
                <a:off x="2581517" y="5385825"/>
                <a:ext cx="613080" cy="308880"/>
              </p14:xfrm>
            </p:contentPart>
          </mc:Choice>
          <mc:Fallback xmlns="">
            <p:pic>
              <p:nvPicPr>
                <p:cNvPr id="15" name="Ink 14">
                  <a:extLst>
                    <a:ext uri="{FF2B5EF4-FFF2-40B4-BE49-F238E27FC236}">
                      <a16:creationId xmlns:a16="http://schemas.microsoft.com/office/drawing/2014/main" id="{841D147B-4BC5-4534-32FF-EBC6E9BEDBBB}"/>
                    </a:ext>
                  </a:extLst>
                </p:cNvPr>
                <p:cNvPicPr/>
                <p:nvPr/>
              </p:nvPicPr>
              <p:blipFill>
                <a:blip r:embed="rId11"/>
                <a:stretch>
                  <a:fillRect/>
                </a:stretch>
              </p:blipFill>
              <p:spPr>
                <a:xfrm>
                  <a:off x="2575397" y="5379705"/>
                  <a:ext cx="625320" cy="32112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16" name="Ink 15">
                  <a:extLst>
                    <a:ext uri="{FF2B5EF4-FFF2-40B4-BE49-F238E27FC236}">
                      <a16:creationId xmlns:a16="http://schemas.microsoft.com/office/drawing/2014/main" id="{EC8F3B98-334D-E1CF-8064-8B9BF159B1DF}"/>
                    </a:ext>
                  </a:extLst>
                </p14:cNvPr>
                <p14:cNvContentPartPr/>
                <p14:nvPr/>
              </p14:nvContentPartPr>
              <p14:xfrm>
                <a:off x="3032597" y="5396985"/>
                <a:ext cx="173520" cy="90360"/>
              </p14:xfrm>
            </p:contentPart>
          </mc:Choice>
          <mc:Fallback xmlns="">
            <p:pic>
              <p:nvPicPr>
                <p:cNvPr id="16" name="Ink 15">
                  <a:extLst>
                    <a:ext uri="{FF2B5EF4-FFF2-40B4-BE49-F238E27FC236}">
                      <a16:creationId xmlns:a16="http://schemas.microsoft.com/office/drawing/2014/main" id="{EC8F3B98-334D-E1CF-8064-8B9BF159B1DF}"/>
                    </a:ext>
                  </a:extLst>
                </p:cNvPr>
                <p:cNvPicPr/>
                <p:nvPr/>
              </p:nvPicPr>
              <p:blipFill>
                <a:blip r:embed="rId13"/>
                <a:stretch>
                  <a:fillRect/>
                </a:stretch>
              </p:blipFill>
              <p:spPr>
                <a:xfrm>
                  <a:off x="3026477" y="5390865"/>
                  <a:ext cx="185760" cy="10260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17" name="Ink 16">
                  <a:extLst>
                    <a:ext uri="{FF2B5EF4-FFF2-40B4-BE49-F238E27FC236}">
                      <a16:creationId xmlns:a16="http://schemas.microsoft.com/office/drawing/2014/main" id="{B49F4CED-03DD-A27A-791E-DF061744C0F8}"/>
                    </a:ext>
                  </a:extLst>
                </p14:cNvPr>
                <p14:cNvContentPartPr/>
                <p14:nvPr/>
              </p14:nvContentPartPr>
              <p14:xfrm>
                <a:off x="2693837" y="5514705"/>
                <a:ext cx="476640" cy="199080"/>
              </p14:xfrm>
            </p:contentPart>
          </mc:Choice>
          <mc:Fallback xmlns="">
            <p:pic>
              <p:nvPicPr>
                <p:cNvPr id="17" name="Ink 16">
                  <a:extLst>
                    <a:ext uri="{FF2B5EF4-FFF2-40B4-BE49-F238E27FC236}">
                      <a16:creationId xmlns:a16="http://schemas.microsoft.com/office/drawing/2014/main" id="{B49F4CED-03DD-A27A-791E-DF061744C0F8}"/>
                    </a:ext>
                  </a:extLst>
                </p:cNvPr>
                <p:cNvPicPr/>
                <p:nvPr/>
              </p:nvPicPr>
              <p:blipFill>
                <a:blip r:embed="rId15"/>
                <a:stretch>
                  <a:fillRect/>
                </a:stretch>
              </p:blipFill>
              <p:spPr>
                <a:xfrm>
                  <a:off x="2687717" y="5508585"/>
                  <a:ext cx="488880" cy="21132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6">
            <p14:nvContentPartPr>
              <p14:cNvPr id="19" name="Ink 18">
                <a:extLst>
                  <a:ext uri="{FF2B5EF4-FFF2-40B4-BE49-F238E27FC236}">
                    <a16:creationId xmlns:a16="http://schemas.microsoft.com/office/drawing/2014/main" id="{DF06C644-1175-3187-DCF2-F14A33931616}"/>
                  </a:ext>
                </a:extLst>
              </p14:cNvPr>
              <p14:cNvContentPartPr/>
              <p14:nvPr/>
            </p14:nvContentPartPr>
            <p14:xfrm>
              <a:off x="2257517" y="4626225"/>
              <a:ext cx="54000" cy="292320"/>
            </p14:xfrm>
          </p:contentPart>
        </mc:Choice>
        <mc:Fallback xmlns="">
          <p:pic>
            <p:nvPicPr>
              <p:cNvPr id="19" name="Ink 18">
                <a:extLst>
                  <a:ext uri="{FF2B5EF4-FFF2-40B4-BE49-F238E27FC236}">
                    <a16:creationId xmlns:a16="http://schemas.microsoft.com/office/drawing/2014/main" id="{DF06C644-1175-3187-DCF2-F14A33931616}"/>
                  </a:ext>
                </a:extLst>
              </p:cNvPr>
              <p:cNvPicPr/>
              <p:nvPr/>
            </p:nvPicPr>
            <p:blipFill>
              <a:blip r:embed="rId17"/>
              <a:stretch>
                <a:fillRect/>
              </a:stretch>
            </p:blipFill>
            <p:spPr>
              <a:xfrm>
                <a:off x="2251397" y="4620105"/>
                <a:ext cx="66240" cy="30456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22" name="Ink 21">
                <a:extLst>
                  <a:ext uri="{FF2B5EF4-FFF2-40B4-BE49-F238E27FC236}">
                    <a16:creationId xmlns:a16="http://schemas.microsoft.com/office/drawing/2014/main" id="{4A8D243F-FBC5-0169-2A00-72D7C573185B}"/>
                  </a:ext>
                </a:extLst>
              </p14:cNvPr>
              <p14:cNvContentPartPr/>
              <p14:nvPr/>
            </p14:nvContentPartPr>
            <p14:xfrm>
              <a:off x="3339317" y="4072905"/>
              <a:ext cx="372600" cy="137880"/>
            </p14:xfrm>
          </p:contentPart>
        </mc:Choice>
        <mc:Fallback xmlns="">
          <p:pic>
            <p:nvPicPr>
              <p:cNvPr id="22" name="Ink 21">
                <a:extLst>
                  <a:ext uri="{FF2B5EF4-FFF2-40B4-BE49-F238E27FC236}">
                    <a16:creationId xmlns:a16="http://schemas.microsoft.com/office/drawing/2014/main" id="{4A8D243F-FBC5-0169-2A00-72D7C573185B}"/>
                  </a:ext>
                </a:extLst>
              </p:cNvPr>
              <p:cNvPicPr/>
              <p:nvPr/>
            </p:nvPicPr>
            <p:blipFill>
              <a:blip r:embed="rId19"/>
              <a:stretch>
                <a:fillRect/>
              </a:stretch>
            </p:blipFill>
            <p:spPr>
              <a:xfrm>
                <a:off x="3333197" y="4066785"/>
                <a:ext cx="384840" cy="150120"/>
              </a:xfrm>
              <a:prstGeom prst="rect">
                <a:avLst/>
              </a:prstGeom>
            </p:spPr>
          </p:pic>
        </mc:Fallback>
      </mc:AlternateContent>
      <p:grpSp>
        <p:nvGrpSpPr>
          <p:cNvPr id="25" name="Group 24">
            <a:extLst>
              <a:ext uri="{FF2B5EF4-FFF2-40B4-BE49-F238E27FC236}">
                <a16:creationId xmlns:a16="http://schemas.microsoft.com/office/drawing/2014/main" id="{90D82296-9CF7-4522-4F98-84FBBC2FB660}"/>
              </a:ext>
            </a:extLst>
          </p:cNvPr>
          <p:cNvGrpSpPr/>
          <p:nvPr/>
        </p:nvGrpSpPr>
        <p:grpSpPr>
          <a:xfrm>
            <a:off x="3627677" y="4182345"/>
            <a:ext cx="574920" cy="428400"/>
            <a:chOff x="3627677" y="4182345"/>
            <a:chExt cx="574920" cy="428400"/>
          </a:xfrm>
        </p:grpSpPr>
        <mc:AlternateContent xmlns:mc="http://schemas.openxmlformats.org/markup-compatibility/2006" xmlns:p14="http://schemas.microsoft.com/office/powerpoint/2010/main">
          <mc:Choice Requires="p14">
            <p:contentPart p14:bwMode="auto" r:id="rId20">
              <p14:nvContentPartPr>
                <p14:cNvPr id="23" name="Ink 22">
                  <a:extLst>
                    <a:ext uri="{FF2B5EF4-FFF2-40B4-BE49-F238E27FC236}">
                      <a16:creationId xmlns:a16="http://schemas.microsoft.com/office/drawing/2014/main" id="{C0B90656-7132-FAD0-502F-FC454792C931}"/>
                    </a:ext>
                  </a:extLst>
                </p14:cNvPr>
                <p14:cNvContentPartPr/>
                <p14:nvPr/>
              </p14:nvContentPartPr>
              <p14:xfrm>
                <a:off x="4010357" y="4252905"/>
                <a:ext cx="192240" cy="139320"/>
              </p14:xfrm>
            </p:contentPart>
          </mc:Choice>
          <mc:Fallback xmlns="">
            <p:pic>
              <p:nvPicPr>
                <p:cNvPr id="23" name="Ink 22">
                  <a:extLst>
                    <a:ext uri="{FF2B5EF4-FFF2-40B4-BE49-F238E27FC236}">
                      <a16:creationId xmlns:a16="http://schemas.microsoft.com/office/drawing/2014/main" id="{C0B90656-7132-FAD0-502F-FC454792C931}"/>
                    </a:ext>
                  </a:extLst>
                </p:cNvPr>
                <p:cNvPicPr/>
                <p:nvPr/>
              </p:nvPicPr>
              <p:blipFill>
                <a:blip r:embed="rId21"/>
                <a:stretch>
                  <a:fillRect/>
                </a:stretch>
              </p:blipFill>
              <p:spPr>
                <a:xfrm>
                  <a:off x="4004237" y="4246785"/>
                  <a:ext cx="204480" cy="151560"/>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24" name="Ink 23">
                  <a:extLst>
                    <a:ext uri="{FF2B5EF4-FFF2-40B4-BE49-F238E27FC236}">
                      <a16:creationId xmlns:a16="http://schemas.microsoft.com/office/drawing/2014/main" id="{B62824C2-41C4-31DA-B19D-CB2E9AFF4122}"/>
                    </a:ext>
                  </a:extLst>
                </p14:cNvPr>
                <p14:cNvContentPartPr/>
                <p14:nvPr/>
              </p14:nvContentPartPr>
              <p14:xfrm>
                <a:off x="3627677" y="4182345"/>
                <a:ext cx="393480" cy="428400"/>
              </p14:xfrm>
            </p:contentPart>
          </mc:Choice>
          <mc:Fallback xmlns="">
            <p:pic>
              <p:nvPicPr>
                <p:cNvPr id="24" name="Ink 23">
                  <a:extLst>
                    <a:ext uri="{FF2B5EF4-FFF2-40B4-BE49-F238E27FC236}">
                      <a16:creationId xmlns:a16="http://schemas.microsoft.com/office/drawing/2014/main" id="{B62824C2-41C4-31DA-B19D-CB2E9AFF4122}"/>
                    </a:ext>
                  </a:extLst>
                </p:cNvPr>
                <p:cNvPicPr/>
                <p:nvPr/>
              </p:nvPicPr>
              <p:blipFill>
                <a:blip r:embed="rId23"/>
                <a:stretch>
                  <a:fillRect/>
                </a:stretch>
              </p:blipFill>
              <p:spPr>
                <a:xfrm>
                  <a:off x="3621557" y="4176225"/>
                  <a:ext cx="405720" cy="440640"/>
                </a:xfrm>
                <a:prstGeom prst="rect">
                  <a:avLst/>
                </a:prstGeom>
              </p:spPr>
            </p:pic>
          </mc:Fallback>
        </mc:AlternateContent>
      </p:grpSp>
      <p:grpSp>
        <p:nvGrpSpPr>
          <p:cNvPr id="29" name="Group 28">
            <a:extLst>
              <a:ext uri="{FF2B5EF4-FFF2-40B4-BE49-F238E27FC236}">
                <a16:creationId xmlns:a16="http://schemas.microsoft.com/office/drawing/2014/main" id="{750112F1-366E-584D-2239-CF127594A5FB}"/>
              </a:ext>
            </a:extLst>
          </p:cNvPr>
          <p:cNvGrpSpPr/>
          <p:nvPr/>
        </p:nvGrpSpPr>
        <p:grpSpPr>
          <a:xfrm>
            <a:off x="3413837" y="4849425"/>
            <a:ext cx="567360" cy="275400"/>
            <a:chOff x="3413837" y="4849425"/>
            <a:chExt cx="567360" cy="275400"/>
          </a:xfrm>
        </p:grpSpPr>
        <mc:AlternateContent xmlns:mc="http://schemas.openxmlformats.org/markup-compatibility/2006" xmlns:p14="http://schemas.microsoft.com/office/powerpoint/2010/main">
          <mc:Choice Requires="p14">
            <p:contentPart p14:bwMode="auto" r:id="rId24">
              <p14:nvContentPartPr>
                <p14:cNvPr id="26" name="Ink 25">
                  <a:extLst>
                    <a:ext uri="{FF2B5EF4-FFF2-40B4-BE49-F238E27FC236}">
                      <a16:creationId xmlns:a16="http://schemas.microsoft.com/office/drawing/2014/main" id="{4619640A-4951-0D3C-4415-51A25BBFDAA6}"/>
                    </a:ext>
                  </a:extLst>
                </p14:cNvPr>
                <p14:cNvContentPartPr/>
                <p14:nvPr/>
              </p14:nvContentPartPr>
              <p14:xfrm>
                <a:off x="3413837" y="4849425"/>
                <a:ext cx="415800" cy="94320"/>
              </p14:xfrm>
            </p:contentPart>
          </mc:Choice>
          <mc:Fallback xmlns="">
            <p:pic>
              <p:nvPicPr>
                <p:cNvPr id="26" name="Ink 25">
                  <a:extLst>
                    <a:ext uri="{FF2B5EF4-FFF2-40B4-BE49-F238E27FC236}">
                      <a16:creationId xmlns:a16="http://schemas.microsoft.com/office/drawing/2014/main" id="{4619640A-4951-0D3C-4415-51A25BBFDAA6}"/>
                    </a:ext>
                  </a:extLst>
                </p:cNvPr>
                <p:cNvPicPr/>
                <p:nvPr/>
              </p:nvPicPr>
              <p:blipFill>
                <a:blip r:embed="rId25"/>
                <a:stretch>
                  <a:fillRect/>
                </a:stretch>
              </p:blipFill>
              <p:spPr>
                <a:xfrm>
                  <a:off x="3407717" y="4843305"/>
                  <a:ext cx="428040" cy="106560"/>
                </a:xfrm>
                <a:prstGeom prst="rect">
                  <a:avLst/>
                </a:prstGeom>
              </p:spPr>
            </p:pic>
          </mc:Fallback>
        </mc:AlternateContent>
        <mc:AlternateContent xmlns:mc="http://schemas.openxmlformats.org/markup-compatibility/2006" xmlns:p14="http://schemas.microsoft.com/office/powerpoint/2010/main">
          <mc:Choice Requires="p14">
            <p:contentPart p14:bwMode="auto" r:id="rId26">
              <p14:nvContentPartPr>
                <p14:cNvPr id="27" name="Ink 26">
                  <a:extLst>
                    <a:ext uri="{FF2B5EF4-FFF2-40B4-BE49-F238E27FC236}">
                      <a16:creationId xmlns:a16="http://schemas.microsoft.com/office/drawing/2014/main" id="{FB00C812-1562-A53E-6A1D-CA15FB9947AA}"/>
                    </a:ext>
                  </a:extLst>
                </p14:cNvPr>
                <p14:cNvContentPartPr/>
                <p14:nvPr/>
              </p14:nvContentPartPr>
              <p14:xfrm>
                <a:off x="3586277" y="4914585"/>
                <a:ext cx="394920" cy="171000"/>
              </p14:xfrm>
            </p:contentPart>
          </mc:Choice>
          <mc:Fallback xmlns="">
            <p:pic>
              <p:nvPicPr>
                <p:cNvPr id="27" name="Ink 26">
                  <a:extLst>
                    <a:ext uri="{FF2B5EF4-FFF2-40B4-BE49-F238E27FC236}">
                      <a16:creationId xmlns:a16="http://schemas.microsoft.com/office/drawing/2014/main" id="{FB00C812-1562-A53E-6A1D-CA15FB9947AA}"/>
                    </a:ext>
                  </a:extLst>
                </p:cNvPr>
                <p:cNvPicPr/>
                <p:nvPr/>
              </p:nvPicPr>
              <p:blipFill>
                <a:blip r:embed="rId27"/>
                <a:stretch>
                  <a:fillRect/>
                </a:stretch>
              </p:blipFill>
              <p:spPr>
                <a:xfrm>
                  <a:off x="3580157" y="4908465"/>
                  <a:ext cx="407160" cy="183240"/>
                </a:xfrm>
                <a:prstGeom prst="rect">
                  <a:avLst/>
                </a:prstGeom>
              </p:spPr>
            </p:pic>
          </mc:Fallback>
        </mc:AlternateContent>
        <mc:AlternateContent xmlns:mc="http://schemas.openxmlformats.org/markup-compatibility/2006" xmlns:p14="http://schemas.microsoft.com/office/powerpoint/2010/main">
          <mc:Choice Requires="p14">
            <p:contentPart p14:bwMode="auto" r:id="rId28">
              <p14:nvContentPartPr>
                <p14:cNvPr id="28" name="Ink 27">
                  <a:extLst>
                    <a:ext uri="{FF2B5EF4-FFF2-40B4-BE49-F238E27FC236}">
                      <a16:creationId xmlns:a16="http://schemas.microsoft.com/office/drawing/2014/main" id="{2A13AE2B-94D0-883D-624A-1EC902443FF5}"/>
                    </a:ext>
                  </a:extLst>
                </p14:cNvPr>
                <p14:cNvContentPartPr/>
                <p14:nvPr/>
              </p14:nvContentPartPr>
              <p14:xfrm>
                <a:off x="3422117" y="4952025"/>
                <a:ext cx="488160" cy="172800"/>
              </p14:xfrm>
            </p:contentPart>
          </mc:Choice>
          <mc:Fallback xmlns="">
            <p:pic>
              <p:nvPicPr>
                <p:cNvPr id="28" name="Ink 27">
                  <a:extLst>
                    <a:ext uri="{FF2B5EF4-FFF2-40B4-BE49-F238E27FC236}">
                      <a16:creationId xmlns:a16="http://schemas.microsoft.com/office/drawing/2014/main" id="{2A13AE2B-94D0-883D-624A-1EC902443FF5}"/>
                    </a:ext>
                  </a:extLst>
                </p:cNvPr>
                <p:cNvPicPr/>
                <p:nvPr/>
              </p:nvPicPr>
              <p:blipFill>
                <a:blip r:embed="rId29"/>
                <a:stretch>
                  <a:fillRect/>
                </a:stretch>
              </p:blipFill>
              <p:spPr>
                <a:xfrm>
                  <a:off x="3415997" y="4945905"/>
                  <a:ext cx="500400" cy="185040"/>
                </a:xfrm>
                <a:prstGeom prst="rect">
                  <a:avLst/>
                </a:prstGeom>
              </p:spPr>
            </p:pic>
          </mc:Fallback>
        </mc:AlternateContent>
      </p:grpSp>
      <p:grpSp>
        <p:nvGrpSpPr>
          <p:cNvPr id="32" name="Group 31">
            <a:extLst>
              <a:ext uri="{FF2B5EF4-FFF2-40B4-BE49-F238E27FC236}">
                <a16:creationId xmlns:a16="http://schemas.microsoft.com/office/drawing/2014/main" id="{A608021B-EADB-BBC1-5570-F9F7C38ECAC5}"/>
              </a:ext>
            </a:extLst>
          </p:cNvPr>
          <p:cNvGrpSpPr/>
          <p:nvPr/>
        </p:nvGrpSpPr>
        <p:grpSpPr>
          <a:xfrm>
            <a:off x="3223757" y="3901185"/>
            <a:ext cx="940320" cy="207360"/>
            <a:chOff x="3223757" y="3901185"/>
            <a:chExt cx="940320" cy="207360"/>
          </a:xfrm>
        </p:grpSpPr>
        <mc:AlternateContent xmlns:mc="http://schemas.openxmlformats.org/markup-compatibility/2006" xmlns:p14="http://schemas.microsoft.com/office/powerpoint/2010/main">
          <mc:Choice Requires="p14">
            <p:contentPart p14:bwMode="auto" r:id="rId30">
              <p14:nvContentPartPr>
                <p14:cNvPr id="30" name="Ink 29">
                  <a:extLst>
                    <a:ext uri="{FF2B5EF4-FFF2-40B4-BE49-F238E27FC236}">
                      <a16:creationId xmlns:a16="http://schemas.microsoft.com/office/drawing/2014/main" id="{6F9A0773-76E4-4031-C306-72DF1CD4BA41}"/>
                    </a:ext>
                  </a:extLst>
                </p14:cNvPr>
                <p14:cNvContentPartPr/>
                <p14:nvPr/>
              </p14:nvContentPartPr>
              <p14:xfrm>
                <a:off x="3223757" y="3901185"/>
                <a:ext cx="533520" cy="37440"/>
              </p14:xfrm>
            </p:contentPart>
          </mc:Choice>
          <mc:Fallback xmlns="">
            <p:pic>
              <p:nvPicPr>
                <p:cNvPr id="30" name="Ink 29">
                  <a:extLst>
                    <a:ext uri="{FF2B5EF4-FFF2-40B4-BE49-F238E27FC236}">
                      <a16:creationId xmlns:a16="http://schemas.microsoft.com/office/drawing/2014/main" id="{6F9A0773-76E4-4031-C306-72DF1CD4BA41}"/>
                    </a:ext>
                  </a:extLst>
                </p:cNvPr>
                <p:cNvPicPr/>
                <p:nvPr/>
              </p:nvPicPr>
              <p:blipFill>
                <a:blip r:embed="rId31"/>
                <a:stretch>
                  <a:fillRect/>
                </a:stretch>
              </p:blipFill>
              <p:spPr>
                <a:xfrm>
                  <a:off x="3217637" y="3895065"/>
                  <a:ext cx="545760" cy="49680"/>
                </a:xfrm>
                <a:prstGeom prst="rect">
                  <a:avLst/>
                </a:prstGeom>
              </p:spPr>
            </p:pic>
          </mc:Fallback>
        </mc:AlternateContent>
        <mc:AlternateContent xmlns:mc="http://schemas.openxmlformats.org/markup-compatibility/2006" xmlns:p14="http://schemas.microsoft.com/office/powerpoint/2010/main">
          <mc:Choice Requires="p14">
            <p:contentPart p14:bwMode="auto" r:id="rId32">
              <p14:nvContentPartPr>
                <p14:cNvPr id="31" name="Ink 30">
                  <a:extLst>
                    <a:ext uri="{FF2B5EF4-FFF2-40B4-BE49-F238E27FC236}">
                      <a16:creationId xmlns:a16="http://schemas.microsoft.com/office/drawing/2014/main" id="{06B74654-1DB8-0850-0276-78F6A065EE58}"/>
                    </a:ext>
                  </a:extLst>
                </p14:cNvPr>
                <p14:cNvContentPartPr/>
                <p14:nvPr/>
              </p14:nvContentPartPr>
              <p14:xfrm>
                <a:off x="3965357" y="4045545"/>
                <a:ext cx="198720" cy="63000"/>
              </p14:xfrm>
            </p:contentPart>
          </mc:Choice>
          <mc:Fallback xmlns="">
            <p:pic>
              <p:nvPicPr>
                <p:cNvPr id="31" name="Ink 30">
                  <a:extLst>
                    <a:ext uri="{FF2B5EF4-FFF2-40B4-BE49-F238E27FC236}">
                      <a16:creationId xmlns:a16="http://schemas.microsoft.com/office/drawing/2014/main" id="{06B74654-1DB8-0850-0276-78F6A065EE58}"/>
                    </a:ext>
                  </a:extLst>
                </p:cNvPr>
                <p:cNvPicPr/>
                <p:nvPr/>
              </p:nvPicPr>
              <p:blipFill>
                <a:blip r:embed="rId33"/>
                <a:stretch>
                  <a:fillRect/>
                </a:stretch>
              </p:blipFill>
              <p:spPr>
                <a:xfrm>
                  <a:off x="3959237" y="4039425"/>
                  <a:ext cx="210960" cy="7524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34">
            <p14:nvContentPartPr>
              <p14:cNvPr id="33" name="Ink 32">
                <a:extLst>
                  <a:ext uri="{FF2B5EF4-FFF2-40B4-BE49-F238E27FC236}">
                    <a16:creationId xmlns:a16="http://schemas.microsoft.com/office/drawing/2014/main" id="{FD5C8B63-16AA-D9F8-CA6D-FD6108C572E7}"/>
                  </a:ext>
                </a:extLst>
              </p14:cNvPr>
              <p14:cNvContentPartPr/>
              <p14:nvPr/>
            </p14:nvContentPartPr>
            <p14:xfrm>
              <a:off x="2393237" y="2569905"/>
              <a:ext cx="223200" cy="111600"/>
            </p14:xfrm>
          </p:contentPart>
        </mc:Choice>
        <mc:Fallback xmlns="">
          <p:pic>
            <p:nvPicPr>
              <p:cNvPr id="33" name="Ink 32">
                <a:extLst>
                  <a:ext uri="{FF2B5EF4-FFF2-40B4-BE49-F238E27FC236}">
                    <a16:creationId xmlns:a16="http://schemas.microsoft.com/office/drawing/2014/main" id="{FD5C8B63-16AA-D9F8-CA6D-FD6108C572E7}"/>
                  </a:ext>
                </a:extLst>
              </p:cNvPr>
              <p:cNvPicPr/>
              <p:nvPr/>
            </p:nvPicPr>
            <p:blipFill>
              <a:blip r:embed="rId35"/>
              <a:stretch>
                <a:fillRect/>
              </a:stretch>
            </p:blipFill>
            <p:spPr>
              <a:xfrm>
                <a:off x="2387117" y="2563785"/>
                <a:ext cx="235440" cy="123840"/>
              </a:xfrm>
              <a:prstGeom prst="rect">
                <a:avLst/>
              </a:prstGeom>
            </p:spPr>
          </p:pic>
        </mc:Fallback>
      </mc:AlternateContent>
      <mc:AlternateContent xmlns:mc="http://schemas.openxmlformats.org/markup-compatibility/2006" xmlns:p14="http://schemas.microsoft.com/office/powerpoint/2010/main">
        <mc:Choice Requires="p14">
          <p:contentPart p14:bwMode="auto" r:id="rId36">
            <p14:nvContentPartPr>
              <p14:cNvPr id="35" name="Ink 34">
                <a:extLst>
                  <a:ext uri="{FF2B5EF4-FFF2-40B4-BE49-F238E27FC236}">
                    <a16:creationId xmlns:a16="http://schemas.microsoft.com/office/drawing/2014/main" id="{C9A66CBE-A246-78F1-F6CF-A9C35CF2C453}"/>
                  </a:ext>
                </a:extLst>
              </p14:cNvPr>
              <p14:cNvContentPartPr/>
              <p14:nvPr/>
            </p14:nvContentPartPr>
            <p14:xfrm>
              <a:off x="2878877" y="2751345"/>
              <a:ext cx="140400" cy="66240"/>
            </p14:xfrm>
          </p:contentPart>
        </mc:Choice>
        <mc:Fallback xmlns="">
          <p:pic>
            <p:nvPicPr>
              <p:cNvPr id="35" name="Ink 34">
                <a:extLst>
                  <a:ext uri="{FF2B5EF4-FFF2-40B4-BE49-F238E27FC236}">
                    <a16:creationId xmlns:a16="http://schemas.microsoft.com/office/drawing/2014/main" id="{C9A66CBE-A246-78F1-F6CF-A9C35CF2C453}"/>
                  </a:ext>
                </a:extLst>
              </p:cNvPr>
              <p:cNvPicPr/>
              <p:nvPr/>
            </p:nvPicPr>
            <p:blipFill>
              <a:blip r:embed="rId37"/>
              <a:stretch>
                <a:fillRect/>
              </a:stretch>
            </p:blipFill>
            <p:spPr>
              <a:xfrm>
                <a:off x="2872757" y="2745225"/>
                <a:ext cx="152640" cy="78480"/>
              </a:xfrm>
              <a:prstGeom prst="rect">
                <a:avLst/>
              </a:prstGeom>
            </p:spPr>
          </p:pic>
        </mc:Fallback>
      </mc:AlternateContent>
      <mc:AlternateContent xmlns:mc="http://schemas.openxmlformats.org/markup-compatibility/2006" xmlns:p14="http://schemas.microsoft.com/office/powerpoint/2010/main">
        <mc:Choice Requires="p14">
          <p:contentPart p14:bwMode="auto" r:id="rId38">
            <p14:nvContentPartPr>
              <p14:cNvPr id="36" name="Ink 35">
                <a:extLst>
                  <a:ext uri="{FF2B5EF4-FFF2-40B4-BE49-F238E27FC236}">
                    <a16:creationId xmlns:a16="http://schemas.microsoft.com/office/drawing/2014/main" id="{5DA89E31-472E-29C8-A52E-F4C5726334FF}"/>
                  </a:ext>
                </a:extLst>
              </p14:cNvPr>
              <p14:cNvContentPartPr/>
              <p14:nvPr/>
            </p14:nvContentPartPr>
            <p14:xfrm>
              <a:off x="2675117" y="2661345"/>
              <a:ext cx="166320" cy="373320"/>
            </p14:xfrm>
          </p:contentPart>
        </mc:Choice>
        <mc:Fallback xmlns="">
          <p:pic>
            <p:nvPicPr>
              <p:cNvPr id="36" name="Ink 35">
                <a:extLst>
                  <a:ext uri="{FF2B5EF4-FFF2-40B4-BE49-F238E27FC236}">
                    <a16:creationId xmlns:a16="http://schemas.microsoft.com/office/drawing/2014/main" id="{5DA89E31-472E-29C8-A52E-F4C5726334FF}"/>
                  </a:ext>
                </a:extLst>
              </p:cNvPr>
              <p:cNvPicPr/>
              <p:nvPr/>
            </p:nvPicPr>
            <p:blipFill>
              <a:blip r:embed="rId39"/>
              <a:stretch>
                <a:fillRect/>
              </a:stretch>
            </p:blipFill>
            <p:spPr>
              <a:xfrm>
                <a:off x="2668997" y="2655225"/>
                <a:ext cx="178560" cy="385560"/>
              </a:xfrm>
              <a:prstGeom prst="rect">
                <a:avLst/>
              </a:prstGeom>
            </p:spPr>
          </p:pic>
        </mc:Fallback>
      </mc:AlternateContent>
      <p:grpSp>
        <p:nvGrpSpPr>
          <p:cNvPr id="41" name="Group 40">
            <a:extLst>
              <a:ext uri="{FF2B5EF4-FFF2-40B4-BE49-F238E27FC236}">
                <a16:creationId xmlns:a16="http://schemas.microsoft.com/office/drawing/2014/main" id="{511EF298-7138-4886-47D5-162C5EAB5198}"/>
              </a:ext>
            </a:extLst>
          </p:cNvPr>
          <p:cNvGrpSpPr/>
          <p:nvPr/>
        </p:nvGrpSpPr>
        <p:grpSpPr>
          <a:xfrm>
            <a:off x="2517797" y="3167865"/>
            <a:ext cx="332280" cy="147600"/>
            <a:chOff x="2517797" y="3167865"/>
            <a:chExt cx="332280" cy="147600"/>
          </a:xfrm>
        </p:grpSpPr>
        <mc:AlternateContent xmlns:mc="http://schemas.openxmlformats.org/markup-compatibility/2006" xmlns:p14="http://schemas.microsoft.com/office/powerpoint/2010/main">
          <mc:Choice Requires="p14">
            <p:contentPart p14:bwMode="auto" r:id="rId40">
              <p14:nvContentPartPr>
                <p14:cNvPr id="37" name="Ink 36">
                  <a:extLst>
                    <a:ext uri="{FF2B5EF4-FFF2-40B4-BE49-F238E27FC236}">
                      <a16:creationId xmlns:a16="http://schemas.microsoft.com/office/drawing/2014/main" id="{CF189721-A3E4-F573-E29A-9C53D9A5CB31}"/>
                    </a:ext>
                  </a:extLst>
                </p14:cNvPr>
                <p14:cNvContentPartPr/>
                <p14:nvPr/>
              </p14:nvContentPartPr>
              <p14:xfrm>
                <a:off x="2517797" y="3167865"/>
                <a:ext cx="225720" cy="37440"/>
              </p14:xfrm>
            </p:contentPart>
          </mc:Choice>
          <mc:Fallback xmlns="">
            <p:pic>
              <p:nvPicPr>
                <p:cNvPr id="37" name="Ink 36">
                  <a:extLst>
                    <a:ext uri="{FF2B5EF4-FFF2-40B4-BE49-F238E27FC236}">
                      <a16:creationId xmlns:a16="http://schemas.microsoft.com/office/drawing/2014/main" id="{CF189721-A3E4-F573-E29A-9C53D9A5CB31}"/>
                    </a:ext>
                  </a:extLst>
                </p:cNvPr>
                <p:cNvPicPr/>
                <p:nvPr/>
              </p:nvPicPr>
              <p:blipFill>
                <a:blip r:embed="rId41"/>
                <a:stretch>
                  <a:fillRect/>
                </a:stretch>
              </p:blipFill>
              <p:spPr>
                <a:xfrm>
                  <a:off x="2511677" y="3161745"/>
                  <a:ext cx="237960" cy="49680"/>
                </a:xfrm>
                <a:prstGeom prst="rect">
                  <a:avLst/>
                </a:prstGeom>
              </p:spPr>
            </p:pic>
          </mc:Fallback>
        </mc:AlternateContent>
        <mc:AlternateContent xmlns:mc="http://schemas.openxmlformats.org/markup-compatibility/2006" xmlns:p14="http://schemas.microsoft.com/office/powerpoint/2010/main">
          <mc:Choice Requires="p14">
            <p:contentPart p14:bwMode="auto" r:id="rId42">
              <p14:nvContentPartPr>
                <p14:cNvPr id="38" name="Ink 37">
                  <a:extLst>
                    <a:ext uri="{FF2B5EF4-FFF2-40B4-BE49-F238E27FC236}">
                      <a16:creationId xmlns:a16="http://schemas.microsoft.com/office/drawing/2014/main" id="{EA56E968-F661-CAF9-9125-650B262B6F4E}"/>
                    </a:ext>
                  </a:extLst>
                </p14:cNvPr>
                <p14:cNvContentPartPr/>
                <p14:nvPr/>
              </p14:nvContentPartPr>
              <p14:xfrm>
                <a:off x="2706797" y="3186225"/>
                <a:ext cx="143280" cy="99000"/>
              </p14:xfrm>
            </p:contentPart>
          </mc:Choice>
          <mc:Fallback xmlns="">
            <p:pic>
              <p:nvPicPr>
                <p:cNvPr id="38" name="Ink 37">
                  <a:extLst>
                    <a:ext uri="{FF2B5EF4-FFF2-40B4-BE49-F238E27FC236}">
                      <a16:creationId xmlns:a16="http://schemas.microsoft.com/office/drawing/2014/main" id="{EA56E968-F661-CAF9-9125-650B262B6F4E}"/>
                    </a:ext>
                  </a:extLst>
                </p:cNvPr>
                <p:cNvPicPr/>
                <p:nvPr/>
              </p:nvPicPr>
              <p:blipFill>
                <a:blip r:embed="rId43"/>
                <a:stretch>
                  <a:fillRect/>
                </a:stretch>
              </p:blipFill>
              <p:spPr>
                <a:xfrm>
                  <a:off x="2700677" y="3180105"/>
                  <a:ext cx="155520" cy="111240"/>
                </a:xfrm>
                <a:prstGeom prst="rect">
                  <a:avLst/>
                </a:prstGeom>
              </p:spPr>
            </p:pic>
          </mc:Fallback>
        </mc:AlternateContent>
        <mc:AlternateContent xmlns:mc="http://schemas.openxmlformats.org/markup-compatibility/2006" xmlns:p14="http://schemas.microsoft.com/office/powerpoint/2010/main">
          <mc:Choice Requires="p14">
            <p:contentPart p14:bwMode="auto" r:id="rId44">
              <p14:nvContentPartPr>
                <p14:cNvPr id="39" name="Ink 38">
                  <a:extLst>
                    <a:ext uri="{FF2B5EF4-FFF2-40B4-BE49-F238E27FC236}">
                      <a16:creationId xmlns:a16="http://schemas.microsoft.com/office/drawing/2014/main" id="{B471ED0B-DCB4-CB7D-C501-50811C5B4E1B}"/>
                    </a:ext>
                  </a:extLst>
                </p14:cNvPr>
                <p14:cNvContentPartPr/>
                <p14:nvPr/>
              </p14:nvContentPartPr>
              <p14:xfrm>
                <a:off x="2562437" y="3195945"/>
                <a:ext cx="253440" cy="81360"/>
              </p14:xfrm>
            </p:contentPart>
          </mc:Choice>
          <mc:Fallback xmlns="">
            <p:pic>
              <p:nvPicPr>
                <p:cNvPr id="39" name="Ink 38">
                  <a:extLst>
                    <a:ext uri="{FF2B5EF4-FFF2-40B4-BE49-F238E27FC236}">
                      <a16:creationId xmlns:a16="http://schemas.microsoft.com/office/drawing/2014/main" id="{B471ED0B-DCB4-CB7D-C501-50811C5B4E1B}"/>
                    </a:ext>
                  </a:extLst>
                </p:cNvPr>
                <p:cNvPicPr/>
                <p:nvPr/>
              </p:nvPicPr>
              <p:blipFill>
                <a:blip r:embed="rId45"/>
                <a:stretch>
                  <a:fillRect/>
                </a:stretch>
              </p:blipFill>
              <p:spPr>
                <a:xfrm>
                  <a:off x="2556317" y="3189825"/>
                  <a:ext cx="265680" cy="93600"/>
                </a:xfrm>
                <a:prstGeom prst="rect">
                  <a:avLst/>
                </a:prstGeom>
              </p:spPr>
            </p:pic>
          </mc:Fallback>
        </mc:AlternateContent>
        <mc:AlternateContent xmlns:mc="http://schemas.openxmlformats.org/markup-compatibility/2006" xmlns:p14="http://schemas.microsoft.com/office/powerpoint/2010/main">
          <mc:Choice Requires="p14">
            <p:contentPart p14:bwMode="auto" r:id="rId46">
              <p14:nvContentPartPr>
                <p14:cNvPr id="40" name="Ink 39">
                  <a:extLst>
                    <a:ext uri="{FF2B5EF4-FFF2-40B4-BE49-F238E27FC236}">
                      <a16:creationId xmlns:a16="http://schemas.microsoft.com/office/drawing/2014/main" id="{B295CAD9-2E5F-3E11-86C6-BB68EDA64C22}"/>
                    </a:ext>
                  </a:extLst>
                </p14:cNvPr>
                <p14:cNvContentPartPr/>
                <p14:nvPr/>
              </p14:nvContentPartPr>
              <p14:xfrm>
                <a:off x="2552717" y="3195585"/>
                <a:ext cx="272520" cy="119880"/>
              </p14:xfrm>
            </p:contentPart>
          </mc:Choice>
          <mc:Fallback xmlns="">
            <p:pic>
              <p:nvPicPr>
                <p:cNvPr id="40" name="Ink 39">
                  <a:extLst>
                    <a:ext uri="{FF2B5EF4-FFF2-40B4-BE49-F238E27FC236}">
                      <a16:creationId xmlns:a16="http://schemas.microsoft.com/office/drawing/2014/main" id="{B295CAD9-2E5F-3E11-86C6-BB68EDA64C22}"/>
                    </a:ext>
                  </a:extLst>
                </p:cNvPr>
                <p:cNvPicPr/>
                <p:nvPr/>
              </p:nvPicPr>
              <p:blipFill>
                <a:blip r:embed="rId47"/>
                <a:stretch>
                  <a:fillRect/>
                </a:stretch>
              </p:blipFill>
              <p:spPr>
                <a:xfrm>
                  <a:off x="2546597" y="3189465"/>
                  <a:ext cx="284760" cy="13212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48">
            <p14:nvContentPartPr>
              <p14:cNvPr id="42" name="Ink 41">
                <a:extLst>
                  <a:ext uri="{FF2B5EF4-FFF2-40B4-BE49-F238E27FC236}">
                    <a16:creationId xmlns:a16="http://schemas.microsoft.com/office/drawing/2014/main" id="{5B7577EE-990B-62E8-8B3C-6D28C3868E58}"/>
                  </a:ext>
                </a:extLst>
              </p14:cNvPr>
              <p14:cNvContentPartPr/>
              <p14:nvPr/>
            </p14:nvContentPartPr>
            <p14:xfrm>
              <a:off x="2481437" y="2416545"/>
              <a:ext cx="243720" cy="73080"/>
            </p14:xfrm>
          </p:contentPart>
        </mc:Choice>
        <mc:Fallback xmlns="">
          <p:pic>
            <p:nvPicPr>
              <p:cNvPr id="42" name="Ink 41">
                <a:extLst>
                  <a:ext uri="{FF2B5EF4-FFF2-40B4-BE49-F238E27FC236}">
                    <a16:creationId xmlns:a16="http://schemas.microsoft.com/office/drawing/2014/main" id="{5B7577EE-990B-62E8-8B3C-6D28C3868E58}"/>
                  </a:ext>
                </a:extLst>
              </p:cNvPr>
              <p:cNvPicPr/>
              <p:nvPr/>
            </p:nvPicPr>
            <p:blipFill>
              <a:blip r:embed="rId49"/>
              <a:stretch>
                <a:fillRect/>
              </a:stretch>
            </p:blipFill>
            <p:spPr>
              <a:xfrm>
                <a:off x="2475317" y="2410425"/>
                <a:ext cx="255960" cy="85320"/>
              </a:xfrm>
              <a:prstGeom prst="rect">
                <a:avLst/>
              </a:prstGeom>
            </p:spPr>
          </p:pic>
        </mc:Fallback>
      </mc:AlternateContent>
      <p:grpSp>
        <p:nvGrpSpPr>
          <p:cNvPr id="47" name="Group 46">
            <a:extLst>
              <a:ext uri="{FF2B5EF4-FFF2-40B4-BE49-F238E27FC236}">
                <a16:creationId xmlns:a16="http://schemas.microsoft.com/office/drawing/2014/main" id="{D41326C6-4127-DC9C-62F9-6D9E682E047E}"/>
              </a:ext>
            </a:extLst>
          </p:cNvPr>
          <p:cNvGrpSpPr/>
          <p:nvPr/>
        </p:nvGrpSpPr>
        <p:grpSpPr>
          <a:xfrm>
            <a:off x="2860877" y="2000025"/>
            <a:ext cx="627480" cy="580320"/>
            <a:chOff x="2860877" y="2000025"/>
            <a:chExt cx="627480" cy="580320"/>
          </a:xfrm>
        </p:grpSpPr>
        <mc:AlternateContent xmlns:mc="http://schemas.openxmlformats.org/markup-compatibility/2006" xmlns:p14="http://schemas.microsoft.com/office/powerpoint/2010/main">
          <mc:Choice Requires="p14">
            <p:contentPart p14:bwMode="auto" r:id="rId50">
              <p14:nvContentPartPr>
                <p14:cNvPr id="43" name="Ink 42">
                  <a:extLst>
                    <a:ext uri="{FF2B5EF4-FFF2-40B4-BE49-F238E27FC236}">
                      <a16:creationId xmlns:a16="http://schemas.microsoft.com/office/drawing/2014/main" id="{9AF61AA6-1503-4B1B-31E0-CD3FFA05480F}"/>
                    </a:ext>
                  </a:extLst>
                </p14:cNvPr>
                <p14:cNvContentPartPr/>
                <p14:nvPr/>
              </p14:nvContentPartPr>
              <p14:xfrm>
                <a:off x="2860877" y="2561625"/>
                <a:ext cx="67320" cy="18720"/>
              </p14:xfrm>
            </p:contentPart>
          </mc:Choice>
          <mc:Fallback xmlns="">
            <p:pic>
              <p:nvPicPr>
                <p:cNvPr id="43" name="Ink 42">
                  <a:extLst>
                    <a:ext uri="{FF2B5EF4-FFF2-40B4-BE49-F238E27FC236}">
                      <a16:creationId xmlns:a16="http://schemas.microsoft.com/office/drawing/2014/main" id="{9AF61AA6-1503-4B1B-31E0-CD3FFA05480F}"/>
                    </a:ext>
                  </a:extLst>
                </p:cNvPr>
                <p:cNvPicPr/>
                <p:nvPr/>
              </p:nvPicPr>
              <p:blipFill>
                <a:blip r:embed="rId51"/>
                <a:stretch>
                  <a:fillRect/>
                </a:stretch>
              </p:blipFill>
              <p:spPr>
                <a:xfrm>
                  <a:off x="2854757" y="2555505"/>
                  <a:ext cx="79560" cy="30960"/>
                </a:xfrm>
                <a:prstGeom prst="rect">
                  <a:avLst/>
                </a:prstGeom>
              </p:spPr>
            </p:pic>
          </mc:Fallback>
        </mc:AlternateContent>
        <mc:AlternateContent xmlns:mc="http://schemas.openxmlformats.org/markup-compatibility/2006" xmlns:p14="http://schemas.microsoft.com/office/powerpoint/2010/main">
          <mc:Choice Requires="p14">
            <p:contentPart p14:bwMode="auto" r:id="rId52">
              <p14:nvContentPartPr>
                <p14:cNvPr id="44" name="Ink 43">
                  <a:extLst>
                    <a:ext uri="{FF2B5EF4-FFF2-40B4-BE49-F238E27FC236}">
                      <a16:creationId xmlns:a16="http://schemas.microsoft.com/office/drawing/2014/main" id="{6C588919-FC5E-2626-525C-D3D26C58ED76}"/>
                    </a:ext>
                  </a:extLst>
                </p14:cNvPr>
                <p14:cNvContentPartPr/>
                <p14:nvPr/>
              </p14:nvContentPartPr>
              <p14:xfrm>
                <a:off x="3079037" y="2000025"/>
                <a:ext cx="289080" cy="91080"/>
              </p14:xfrm>
            </p:contentPart>
          </mc:Choice>
          <mc:Fallback xmlns="">
            <p:pic>
              <p:nvPicPr>
                <p:cNvPr id="44" name="Ink 43">
                  <a:extLst>
                    <a:ext uri="{FF2B5EF4-FFF2-40B4-BE49-F238E27FC236}">
                      <a16:creationId xmlns:a16="http://schemas.microsoft.com/office/drawing/2014/main" id="{6C588919-FC5E-2626-525C-D3D26C58ED76}"/>
                    </a:ext>
                  </a:extLst>
                </p:cNvPr>
                <p:cNvPicPr/>
                <p:nvPr/>
              </p:nvPicPr>
              <p:blipFill>
                <a:blip r:embed="rId53"/>
                <a:stretch>
                  <a:fillRect/>
                </a:stretch>
              </p:blipFill>
              <p:spPr>
                <a:xfrm>
                  <a:off x="3072917" y="1993905"/>
                  <a:ext cx="301320" cy="103320"/>
                </a:xfrm>
                <a:prstGeom prst="rect">
                  <a:avLst/>
                </a:prstGeom>
              </p:spPr>
            </p:pic>
          </mc:Fallback>
        </mc:AlternateContent>
        <mc:AlternateContent xmlns:mc="http://schemas.openxmlformats.org/markup-compatibility/2006" xmlns:p14="http://schemas.microsoft.com/office/powerpoint/2010/main">
          <mc:Choice Requires="p14">
            <p:contentPart p14:bwMode="auto" r:id="rId54">
              <p14:nvContentPartPr>
                <p14:cNvPr id="45" name="Ink 44">
                  <a:extLst>
                    <a:ext uri="{FF2B5EF4-FFF2-40B4-BE49-F238E27FC236}">
                      <a16:creationId xmlns:a16="http://schemas.microsoft.com/office/drawing/2014/main" id="{998E919F-2EDE-EDE7-83BA-6649B77A688D}"/>
                    </a:ext>
                  </a:extLst>
                </p14:cNvPr>
                <p14:cNvContentPartPr/>
                <p14:nvPr/>
              </p14:nvContentPartPr>
              <p14:xfrm>
                <a:off x="3265517" y="2172465"/>
                <a:ext cx="222840" cy="284040"/>
              </p14:xfrm>
            </p:contentPart>
          </mc:Choice>
          <mc:Fallback xmlns="">
            <p:pic>
              <p:nvPicPr>
                <p:cNvPr id="45" name="Ink 44">
                  <a:extLst>
                    <a:ext uri="{FF2B5EF4-FFF2-40B4-BE49-F238E27FC236}">
                      <a16:creationId xmlns:a16="http://schemas.microsoft.com/office/drawing/2014/main" id="{998E919F-2EDE-EDE7-83BA-6649B77A688D}"/>
                    </a:ext>
                  </a:extLst>
                </p:cNvPr>
                <p:cNvPicPr/>
                <p:nvPr/>
              </p:nvPicPr>
              <p:blipFill>
                <a:blip r:embed="rId55"/>
                <a:stretch>
                  <a:fillRect/>
                </a:stretch>
              </p:blipFill>
              <p:spPr>
                <a:xfrm>
                  <a:off x="3259397" y="2166345"/>
                  <a:ext cx="235080" cy="29628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56">
            <p14:nvContentPartPr>
              <p14:cNvPr id="46" name="Ink 45">
                <a:extLst>
                  <a:ext uri="{FF2B5EF4-FFF2-40B4-BE49-F238E27FC236}">
                    <a16:creationId xmlns:a16="http://schemas.microsoft.com/office/drawing/2014/main" id="{B2B8FA18-180B-17E1-B479-5AF978AB7A74}"/>
                  </a:ext>
                </a:extLst>
              </p14:cNvPr>
              <p14:cNvContentPartPr/>
              <p14:nvPr/>
            </p14:nvContentPartPr>
            <p14:xfrm>
              <a:off x="3108197" y="2153745"/>
              <a:ext cx="151200" cy="38160"/>
            </p14:xfrm>
          </p:contentPart>
        </mc:Choice>
        <mc:Fallback xmlns="">
          <p:pic>
            <p:nvPicPr>
              <p:cNvPr id="46" name="Ink 45">
                <a:extLst>
                  <a:ext uri="{FF2B5EF4-FFF2-40B4-BE49-F238E27FC236}">
                    <a16:creationId xmlns:a16="http://schemas.microsoft.com/office/drawing/2014/main" id="{B2B8FA18-180B-17E1-B479-5AF978AB7A74}"/>
                  </a:ext>
                </a:extLst>
              </p:cNvPr>
              <p:cNvPicPr/>
              <p:nvPr/>
            </p:nvPicPr>
            <p:blipFill>
              <a:blip r:embed="rId57"/>
              <a:stretch>
                <a:fillRect/>
              </a:stretch>
            </p:blipFill>
            <p:spPr>
              <a:xfrm>
                <a:off x="3102077" y="2147625"/>
                <a:ext cx="163440" cy="50400"/>
              </a:xfrm>
              <a:prstGeom prst="rect">
                <a:avLst/>
              </a:prstGeom>
            </p:spPr>
          </p:pic>
        </mc:Fallback>
      </mc:AlternateContent>
      <p:grpSp>
        <p:nvGrpSpPr>
          <p:cNvPr id="54" name="Group 53">
            <a:extLst>
              <a:ext uri="{FF2B5EF4-FFF2-40B4-BE49-F238E27FC236}">
                <a16:creationId xmlns:a16="http://schemas.microsoft.com/office/drawing/2014/main" id="{A9DA829F-1EE1-EDE4-D8EA-D7BCB8F1B03C}"/>
              </a:ext>
            </a:extLst>
          </p:cNvPr>
          <p:cNvGrpSpPr/>
          <p:nvPr/>
        </p:nvGrpSpPr>
        <p:grpSpPr>
          <a:xfrm>
            <a:off x="3141317" y="2541105"/>
            <a:ext cx="242280" cy="123120"/>
            <a:chOff x="3141317" y="2541105"/>
            <a:chExt cx="242280" cy="123120"/>
          </a:xfrm>
        </p:grpSpPr>
        <mc:AlternateContent xmlns:mc="http://schemas.openxmlformats.org/markup-compatibility/2006" xmlns:p14="http://schemas.microsoft.com/office/powerpoint/2010/main">
          <mc:Choice Requires="p14">
            <p:contentPart p14:bwMode="auto" r:id="rId58">
              <p14:nvContentPartPr>
                <p14:cNvPr id="50" name="Ink 49">
                  <a:extLst>
                    <a:ext uri="{FF2B5EF4-FFF2-40B4-BE49-F238E27FC236}">
                      <a16:creationId xmlns:a16="http://schemas.microsoft.com/office/drawing/2014/main" id="{B9E8BC7F-B503-27DC-33EB-CC7BF58B2153}"/>
                    </a:ext>
                  </a:extLst>
                </p14:cNvPr>
                <p14:cNvContentPartPr/>
                <p14:nvPr/>
              </p14:nvContentPartPr>
              <p14:xfrm>
                <a:off x="3184157" y="2541105"/>
                <a:ext cx="183960" cy="20880"/>
              </p14:xfrm>
            </p:contentPart>
          </mc:Choice>
          <mc:Fallback xmlns="">
            <p:pic>
              <p:nvPicPr>
                <p:cNvPr id="50" name="Ink 49">
                  <a:extLst>
                    <a:ext uri="{FF2B5EF4-FFF2-40B4-BE49-F238E27FC236}">
                      <a16:creationId xmlns:a16="http://schemas.microsoft.com/office/drawing/2014/main" id="{B9E8BC7F-B503-27DC-33EB-CC7BF58B2153}"/>
                    </a:ext>
                  </a:extLst>
                </p:cNvPr>
                <p:cNvPicPr/>
                <p:nvPr/>
              </p:nvPicPr>
              <p:blipFill>
                <a:blip r:embed="rId59"/>
                <a:stretch>
                  <a:fillRect/>
                </a:stretch>
              </p:blipFill>
              <p:spPr>
                <a:xfrm>
                  <a:off x="3178037" y="2534985"/>
                  <a:ext cx="196200" cy="33120"/>
                </a:xfrm>
                <a:prstGeom prst="rect">
                  <a:avLst/>
                </a:prstGeom>
              </p:spPr>
            </p:pic>
          </mc:Fallback>
        </mc:AlternateContent>
        <mc:AlternateContent xmlns:mc="http://schemas.openxmlformats.org/markup-compatibility/2006" xmlns:p14="http://schemas.microsoft.com/office/powerpoint/2010/main">
          <mc:Choice Requires="p14">
            <p:contentPart p14:bwMode="auto" r:id="rId60">
              <p14:nvContentPartPr>
                <p14:cNvPr id="51" name="Ink 50">
                  <a:extLst>
                    <a:ext uri="{FF2B5EF4-FFF2-40B4-BE49-F238E27FC236}">
                      <a16:creationId xmlns:a16="http://schemas.microsoft.com/office/drawing/2014/main" id="{F11DDAE1-1D18-EA91-9809-E4DE8D1D0E00}"/>
                    </a:ext>
                  </a:extLst>
                </p14:cNvPr>
                <p14:cNvContentPartPr/>
                <p14:nvPr/>
              </p14:nvContentPartPr>
              <p14:xfrm>
                <a:off x="3177677" y="2578185"/>
                <a:ext cx="205920" cy="31320"/>
              </p14:xfrm>
            </p:contentPart>
          </mc:Choice>
          <mc:Fallback xmlns="">
            <p:pic>
              <p:nvPicPr>
                <p:cNvPr id="51" name="Ink 50">
                  <a:extLst>
                    <a:ext uri="{FF2B5EF4-FFF2-40B4-BE49-F238E27FC236}">
                      <a16:creationId xmlns:a16="http://schemas.microsoft.com/office/drawing/2014/main" id="{F11DDAE1-1D18-EA91-9809-E4DE8D1D0E00}"/>
                    </a:ext>
                  </a:extLst>
                </p:cNvPr>
                <p:cNvPicPr/>
                <p:nvPr/>
              </p:nvPicPr>
              <p:blipFill>
                <a:blip r:embed="rId61"/>
                <a:stretch>
                  <a:fillRect/>
                </a:stretch>
              </p:blipFill>
              <p:spPr>
                <a:xfrm>
                  <a:off x="3171557" y="2572065"/>
                  <a:ext cx="218160" cy="43560"/>
                </a:xfrm>
                <a:prstGeom prst="rect">
                  <a:avLst/>
                </a:prstGeom>
              </p:spPr>
            </p:pic>
          </mc:Fallback>
        </mc:AlternateContent>
        <mc:AlternateContent xmlns:mc="http://schemas.openxmlformats.org/markup-compatibility/2006" xmlns:p14="http://schemas.microsoft.com/office/powerpoint/2010/main">
          <mc:Choice Requires="p14">
            <p:contentPart p14:bwMode="auto" r:id="rId62">
              <p14:nvContentPartPr>
                <p14:cNvPr id="53" name="Ink 52">
                  <a:extLst>
                    <a:ext uri="{FF2B5EF4-FFF2-40B4-BE49-F238E27FC236}">
                      <a16:creationId xmlns:a16="http://schemas.microsoft.com/office/drawing/2014/main" id="{07559138-568E-0B57-6C24-1FB0AE2CD644}"/>
                    </a:ext>
                  </a:extLst>
                </p14:cNvPr>
                <p14:cNvContentPartPr/>
                <p14:nvPr/>
              </p14:nvContentPartPr>
              <p14:xfrm>
                <a:off x="3141317" y="2608065"/>
                <a:ext cx="217800" cy="56160"/>
              </p14:xfrm>
            </p:contentPart>
          </mc:Choice>
          <mc:Fallback xmlns="">
            <p:pic>
              <p:nvPicPr>
                <p:cNvPr id="53" name="Ink 52">
                  <a:extLst>
                    <a:ext uri="{FF2B5EF4-FFF2-40B4-BE49-F238E27FC236}">
                      <a16:creationId xmlns:a16="http://schemas.microsoft.com/office/drawing/2014/main" id="{07559138-568E-0B57-6C24-1FB0AE2CD644}"/>
                    </a:ext>
                  </a:extLst>
                </p:cNvPr>
                <p:cNvPicPr/>
                <p:nvPr/>
              </p:nvPicPr>
              <p:blipFill>
                <a:blip r:embed="rId63"/>
                <a:stretch>
                  <a:fillRect/>
                </a:stretch>
              </p:blipFill>
              <p:spPr>
                <a:xfrm>
                  <a:off x="3135197" y="2601945"/>
                  <a:ext cx="230040" cy="684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64">
            <p14:nvContentPartPr>
              <p14:cNvPr id="55" name="Ink 54">
                <a:extLst>
                  <a:ext uri="{FF2B5EF4-FFF2-40B4-BE49-F238E27FC236}">
                    <a16:creationId xmlns:a16="http://schemas.microsoft.com/office/drawing/2014/main" id="{7A0B70A7-869B-3FB0-4665-4EBBD28E7517}"/>
                  </a:ext>
                </a:extLst>
              </p14:cNvPr>
              <p14:cNvContentPartPr/>
              <p14:nvPr/>
            </p14:nvContentPartPr>
            <p14:xfrm>
              <a:off x="1303157" y="2007585"/>
              <a:ext cx="694440" cy="111960"/>
            </p14:xfrm>
          </p:contentPart>
        </mc:Choice>
        <mc:Fallback xmlns="">
          <p:pic>
            <p:nvPicPr>
              <p:cNvPr id="55" name="Ink 54">
                <a:extLst>
                  <a:ext uri="{FF2B5EF4-FFF2-40B4-BE49-F238E27FC236}">
                    <a16:creationId xmlns:a16="http://schemas.microsoft.com/office/drawing/2014/main" id="{7A0B70A7-869B-3FB0-4665-4EBBD28E7517}"/>
                  </a:ext>
                </a:extLst>
              </p:cNvPr>
              <p:cNvPicPr/>
              <p:nvPr/>
            </p:nvPicPr>
            <p:blipFill>
              <a:blip r:embed="rId65"/>
              <a:stretch>
                <a:fillRect/>
              </a:stretch>
            </p:blipFill>
            <p:spPr>
              <a:xfrm>
                <a:off x="1297037" y="2001465"/>
                <a:ext cx="706680" cy="124200"/>
              </a:xfrm>
              <a:prstGeom prst="rect">
                <a:avLst/>
              </a:prstGeom>
            </p:spPr>
          </p:pic>
        </mc:Fallback>
      </mc:AlternateContent>
      <mc:AlternateContent xmlns:mc="http://schemas.openxmlformats.org/markup-compatibility/2006" xmlns:p14="http://schemas.microsoft.com/office/powerpoint/2010/main">
        <mc:Choice Requires="p14">
          <p:contentPart p14:bwMode="auto" r:id="rId66">
            <p14:nvContentPartPr>
              <p14:cNvPr id="56" name="Ink 55">
                <a:extLst>
                  <a:ext uri="{FF2B5EF4-FFF2-40B4-BE49-F238E27FC236}">
                    <a16:creationId xmlns:a16="http://schemas.microsoft.com/office/drawing/2014/main" id="{7ECC5FCD-805E-7D67-4581-B10B9A3FD4D9}"/>
                  </a:ext>
                </a:extLst>
              </p14:cNvPr>
              <p14:cNvContentPartPr/>
              <p14:nvPr/>
            </p14:nvContentPartPr>
            <p14:xfrm>
              <a:off x="1511597" y="2197665"/>
              <a:ext cx="339840" cy="138960"/>
            </p14:xfrm>
          </p:contentPart>
        </mc:Choice>
        <mc:Fallback xmlns="">
          <p:pic>
            <p:nvPicPr>
              <p:cNvPr id="56" name="Ink 55">
                <a:extLst>
                  <a:ext uri="{FF2B5EF4-FFF2-40B4-BE49-F238E27FC236}">
                    <a16:creationId xmlns:a16="http://schemas.microsoft.com/office/drawing/2014/main" id="{7ECC5FCD-805E-7D67-4581-B10B9A3FD4D9}"/>
                  </a:ext>
                </a:extLst>
              </p:cNvPr>
              <p:cNvPicPr/>
              <p:nvPr/>
            </p:nvPicPr>
            <p:blipFill>
              <a:blip r:embed="rId67"/>
              <a:stretch>
                <a:fillRect/>
              </a:stretch>
            </p:blipFill>
            <p:spPr>
              <a:xfrm>
                <a:off x="1505477" y="2191545"/>
                <a:ext cx="352080" cy="151200"/>
              </a:xfrm>
              <a:prstGeom prst="rect">
                <a:avLst/>
              </a:prstGeom>
            </p:spPr>
          </p:pic>
        </mc:Fallback>
      </mc:AlternateContent>
      <mc:AlternateContent xmlns:mc="http://schemas.openxmlformats.org/markup-compatibility/2006" xmlns:p14="http://schemas.microsoft.com/office/powerpoint/2010/main">
        <mc:Choice Requires="p14">
          <p:contentPart p14:bwMode="auto" r:id="rId68">
            <p14:nvContentPartPr>
              <p14:cNvPr id="57" name="Ink 56">
                <a:extLst>
                  <a:ext uri="{FF2B5EF4-FFF2-40B4-BE49-F238E27FC236}">
                    <a16:creationId xmlns:a16="http://schemas.microsoft.com/office/drawing/2014/main" id="{EAFCBBAC-C31D-6DF8-5D47-97BCEFCDF96F}"/>
                  </a:ext>
                </a:extLst>
              </p14:cNvPr>
              <p14:cNvContentPartPr/>
              <p14:nvPr/>
            </p14:nvContentPartPr>
            <p14:xfrm>
              <a:off x="704477" y="1919025"/>
              <a:ext cx="309600" cy="1132560"/>
            </p14:xfrm>
          </p:contentPart>
        </mc:Choice>
        <mc:Fallback xmlns="">
          <p:pic>
            <p:nvPicPr>
              <p:cNvPr id="57" name="Ink 56">
                <a:extLst>
                  <a:ext uri="{FF2B5EF4-FFF2-40B4-BE49-F238E27FC236}">
                    <a16:creationId xmlns:a16="http://schemas.microsoft.com/office/drawing/2014/main" id="{EAFCBBAC-C31D-6DF8-5D47-97BCEFCDF96F}"/>
                  </a:ext>
                </a:extLst>
              </p:cNvPr>
              <p:cNvPicPr/>
              <p:nvPr/>
            </p:nvPicPr>
            <p:blipFill>
              <a:blip r:embed="rId69"/>
              <a:stretch>
                <a:fillRect/>
              </a:stretch>
            </p:blipFill>
            <p:spPr>
              <a:xfrm>
                <a:off x="698357" y="1912905"/>
                <a:ext cx="321840" cy="1144800"/>
              </a:xfrm>
              <a:prstGeom prst="rect">
                <a:avLst/>
              </a:prstGeom>
            </p:spPr>
          </p:pic>
        </mc:Fallback>
      </mc:AlternateContent>
      <p:grpSp>
        <p:nvGrpSpPr>
          <p:cNvPr id="62" name="Group 61">
            <a:extLst>
              <a:ext uri="{FF2B5EF4-FFF2-40B4-BE49-F238E27FC236}">
                <a16:creationId xmlns:a16="http://schemas.microsoft.com/office/drawing/2014/main" id="{56D88CC4-26DF-ECBC-3C45-C8D09100F560}"/>
              </a:ext>
            </a:extLst>
          </p:cNvPr>
          <p:cNvGrpSpPr/>
          <p:nvPr/>
        </p:nvGrpSpPr>
        <p:grpSpPr>
          <a:xfrm>
            <a:off x="931277" y="3429225"/>
            <a:ext cx="1394280" cy="1192320"/>
            <a:chOff x="931277" y="3429225"/>
            <a:chExt cx="1394280" cy="1192320"/>
          </a:xfrm>
        </p:grpSpPr>
        <mc:AlternateContent xmlns:mc="http://schemas.openxmlformats.org/markup-compatibility/2006" xmlns:p14="http://schemas.microsoft.com/office/powerpoint/2010/main">
          <mc:Choice Requires="p14">
            <p:contentPart p14:bwMode="auto" r:id="rId70">
              <p14:nvContentPartPr>
                <p14:cNvPr id="10" name="Ink 9">
                  <a:extLst>
                    <a:ext uri="{FF2B5EF4-FFF2-40B4-BE49-F238E27FC236}">
                      <a16:creationId xmlns:a16="http://schemas.microsoft.com/office/drawing/2014/main" id="{EF4CE8BF-879C-2072-840F-BA5C0DEF56FE}"/>
                    </a:ext>
                  </a:extLst>
                </p14:cNvPr>
                <p14:cNvContentPartPr/>
                <p14:nvPr/>
              </p14:nvContentPartPr>
              <p14:xfrm>
                <a:off x="1738037" y="4290345"/>
                <a:ext cx="587520" cy="173160"/>
              </p14:xfrm>
            </p:contentPart>
          </mc:Choice>
          <mc:Fallback xmlns="">
            <p:pic>
              <p:nvPicPr>
                <p:cNvPr id="10" name="Ink 9">
                  <a:extLst>
                    <a:ext uri="{FF2B5EF4-FFF2-40B4-BE49-F238E27FC236}">
                      <a16:creationId xmlns:a16="http://schemas.microsoft.com/office/drawing/2014/main" id="{EF4CE8BF-879C-2072-840F-BA5C0DEF56FE}"/>
                    </a:ext>
                  </a:extLst>
                </p:cNvPr>
                <p:cNvPicPr/>
                <p:nvPr/>
              </p:nvPicPr>
              <p:blipFill>
                <a:blip r:embed="rId71"/>
                <a:stretch>
                  <a:fillRect/>
                </a:stretch>
              </p:blipFill>
              <p:spPr>
                <a:xfrm>
                  <a:off x="1731917" y="4284225"/>
                  <a:ext cx="599760" cy="185400"/>
                </a:xfrm>
                <a:prstGeom prst="rect">
                  <a:avLst/>
                </a:prstGeom>
              </p:spPr>
            </p:pic>
          </mc:Fallback>
        </mc:AlternateContent>
        <mc:AlternateContent xmlns:mc="http://schemas.openxmlformats.org/markup-compatibility/2006" xmlns:p14="http://schemas.microsoft.com/office/powerpoint/2010/main">
          <mc:Choice Requires="p14">
            <p:contentPart p14:bwMode="auto" r:id="rId72">
              <p14:nvContentPartPr>
                <p14:cNvPr id="11" name="Ink 10">
                  <a:extLst>
                    <a:ext uri="{FF2B5EF4-FFF2-40B4-BE49-F238E27FC236}">
                      <a16:creationId xmlns:a16="http://schemas.microsoft.com/office/drawing/2014/main" id="{55FCB295-AB14-21BC-898F-6EB1CCBDA8AE}"/>
                    </a:ext>
                  </a:extLst>
                </p14:cNvPr>
                <p14:cNvContentPartPr/>
                <p14:nvPr/>
              </p14:nvContentPartPr>
              <p14:xfrm>
                <a:off x="1835597" y="4471425"/>
                <a:ext cx="346320" cy="150120"/>
              </p14:xfrm>
            </p:contentPart>
          </mc:Choice>
          <mc:Fallback xmlns="">
            <p:pic>
              <p:nvPicPr>
                <p:cNvPr id="11" name="Ink 10">
                  <a:extLst>
                    <a:ext uri="{FF2B5EF4-FFF2-40B4-BE49-F238E27FC236}">
                      <a16:creationId xmlns:a16="http://schemas.microsoft.com/office/drawing/2014/main" id="{55FCB295-AB14-21BC-898F-6EB1CCBDA8AE}"/>
                    </a:ext>
                  </a:extLst>
                </p:cNvPr>
                <p:cNvPicPr/>
                <p:nvPr/>
              </p:nvPicPr>
              <p:blipFill>
                <a:blip r:embed="rId73"/>
                <a:stretch>
                  <a:fillRect/>
                </a:stretch>
              </p:blipFill>
              <p:spPr>
                <a:xfrm>
                  <a:off x="1829477" y="4465305"/>
                  <a:ext cx="358560" cy="162360"/>
                </a:xfrm>
                <a:prstGeom prst="rect">
                  <a:avLst/>
                </a:prstGeom>
              </p:spPr>
            </p:pic>
          </mc:Fallback>
        </mc:AlternateContent>
        <mc:AlternateContent xmlns:mc="http://schemas.openxmlformats.org/markup-compatibility/2006" xmlns:p14="http://schemas.microsoft.com/office/powerpoint/2010/main">
          <mc:Choice Requires="p14">
            <p:contentPart p14:bwMode="auto" r:id="rId74">
              <p14:nvContentPartPr>
                <p14:cNvPr id="58" name="Ink 57">
                  <a:extLst>
                    <a:ext uri="{FF2B5EF4-FFF2-40B4-BE49-F238E27FC236}">
                      <a16:creationId xmlns:a16="http://schemas.microsoft.com/office/drawing/2014/main" id="{61B6207E-1853-13D5-1524-95D0296AD5E3}"/>
                    </a:ext>
                  </a:extLst>
                </p14:cNvPr>
                <p14:cNvContentPartPr/>
                <p14:nvPr/>
              </p14:nvContentPartPr>
              <p14:xfrm>
                <a:off x="941357" y="3429225"/>
                <a:ext cx="844920" cy="229320"/>
              </p14:xfrm>
            </p:contentPart>
          </mc:Choice>
          <mc:Fallback xmlns="">
            <p:pic>
              <p:nvPicPr>
                <p:cNvPr id="58" name="Ink 57">
                  <a:extLst>
                    <a:ext uri="{FF2B5EF4-FFF2-40B4-BE49-F238E27FC236}">
                      <a16:creationId xmlns:a16="http://schemas.microsoft.com/office/drawing/2014/main" id="{61B6207E-1853-13D5-1524-95D0296AD5E3}"/>
                    </a:ext>
                  </a:extLst>
                </p:cNvPr>
                <p:cNvPicPr/>
                <p:nvPr/>
              </p:nvPicPr>
              <p:blipFill>
                <a:blip r:embed="rId75"/>
                <a:stretch>
                  <a:fillRect/>
                </a:stretch>
              </p:blipFill>
              <p:spPr>
                <a:xfrm>
                  <a:off x="935237" y="3423105"/>
                  <a:ext cx="857160" cy="241560"/>
                </a:xfrm>
                <a:prstGeom prst="rect">
                  <a:avLst/>
                </a:prstGeom>
              </p:spPr>
            </p:pic>
          </mc:Fallback>
        </mc:AlternateContent>
        <mc:AlternateContent xmlns:mc="http://schemas.openxmlformats.org/markup-compatibility/2006" xmlns:p14="http://schemas.microsoft.com/office/powerpoint/2010/main">
          <mc:Choice Requires="p14">
            <p:contentPart p14:bwMode="auto" r:id="rId76">
              <p14:nvContentPartPr>
                <p14:cNvPr id="59" name="Ink 58">
                  <a:extLst>
                    <a:ext uri="{FF2B5EF4-FFF2-40B4-BE49-F238E27FC236}">
                      <a16:creationId xmlns:a16="http://schemas.microsoft.com/office/drawing/2014/main" id="{E7F5D899-FF15-B94E-9B4C-745C66B451E6}"/>
                    </a:ext>
                  </a:extLst>
                </p14:cNvPr>
                <p14:cNvContentPartPr/>
                <p14:nvPr/>
              </p14:nvContentPartPr>
              <p14:xfrm>
                <a:off x="931277" y="3603825"/>
                <a:ext cx="779760" cy="118440"/>
              </p14:xfrm>
            </p:contentPart>
          </mc:Choice>
          <mc:Fallback xmlns="">
            <p:pic>
              <p:nvPicPr>
                <p:cNvPr id="59" name="Ink 58">
                  <a:extLst>
                    <a:ext uri="{FF2B5EF4-FFF2-40B4-BE49-F238E27FC236}">
                      <a16:creationId xmlns:a16="http://schemas.microsoft.com/office/drawing/2014/main" id="{E7F5D899-FF15-B94E-9B4C-745C66B451E6}"/>
                    </a:ext>
                  </a:extLst>
                </p:cNvPr>
                <p:cNvPicPr/>
                <p:nvPr/>
              </p:nvPicPr>
              <p:blipFill>
                <a:blip r:embed="rId77"/>
                <a:stretch>
                  <a:fillRect/>
                </a:stretch>
              </p:blipFill>
              <p:spPr>
                <a:xfrm>
                  <a:off x="925157" y="3597705"/>
                  <a:ext cx="792000" cy="130680"/>
                </a:xfrm>
                <a:prstGeom prst="rect">
                  <a:avLst/>
                </a:prstGeom>
              </p:spPr>
            </p:pic>
          </mc:Fallback>
        </mc:AlternateContent>
        <mc:AlternateContent xmlns:mc="http://schemas.openxmlformats.org/markup-compatibility/2006" xmlns:p14="http://schemas.microsoft.com/office/powerpoint/2010/main">
          <mc:Choice Requires="p14">
            <p:contentPart p14:bwMode="auto" r:id="rId78">
              <p14:nvContentPartPr>
                <p14:cNvPr id="61" name="Ink 60">
                  <a:extLst>
                    <a:ext uri="{FF2B5EF4-FFF2-40B4-BE49-F238E27FC236}">
                      <a16:creationId xmlns:a16="http://schemas.microsoft.com/office/drawing/2014/main" id="{634F4B8A-8ED6-4B71-E891-7F557CF76757}"/>
                    </a:ext>
                  </a:extLst>
                </p14:cNvPr>
                <p14:cNvContentPartPr/>
                <p14:nvPr/>
              </p14:nvContentPartPr>
              <p14:xfrm>
                <a:off x="947837" y="3720825"/>
                <a:ext cx="392400" cy="643320"/>
              </p14:xfrm>
            </p:contentPart>
          </mc:Choice>
          <mc:Fallback xmlns="">
            <p:pic>
              <p:nvPicPr>
                <p:cNvPr id="61" name="Ink 60">
                  <a:extLst>
                    <a:ext uri="{FF2B5EF4-FFF2-40B4-BE49-F238E27FC236}">
                      <a16:creationId xmlns:a16="http://schemas.microsoft.com/office/drawing/2014/main" id="{634F4B8A-8ED6-4B71-E891-7F557CF76757}"/>
                    </a:ext>
                  </a:extLst>
                </p:cNvPr>
                <p:cNvPicPr/>
                <p:nvPr/>
              </p:nvPicPr>
              <p:blipFill>
                <a:blip r:embed="rId79"/>
                <a:stretch>
                  <a:fillRect/>
                </a:stretch>
              </p:blipFill>
              <p:spPr>
                <a:xfrm>
                  <a:off x="941717" y="3714705"/>
                  <a:ext cx="404640" cy="655560"/>
                </a:xfrm>
                <a:prstGeom prst="rect">
                  <a:avLst/>
                </a:prstGeom>
              </p:spPr>
            </p:pic>
          </mc:Fallback>
        </mc:AlternateContent>
      </p:grpSp>
      <p:grpSp>
        <p:nvGrpSpPr>
          <p:cNvPr id="91" name="Group 90">
            <a:extLst>
              <a:ext uri="{FF2B5EF4-FFF2-40B4-BE49-F238E27FC236}">
                <a16:creationId xmlns:a16="http://schemas.microsoft.com/office/drawing/2014/main" id="{1E2AB17F-8600-E70B-004F-B3C401329CB4}"/>
              </a:ext>
            </a:extLst>
          </p:cNvPr>
          <p:cNvGrpSpPr/>
          <p:nvPr/>
        </p:nvGrpSpPr>
        <p:grpSpPr>
          <a:xfrm>
            <a:off x="5581037" y="2453265"/>
            <a:ext cx="667440" cy="756360"/>
            <a:chOff x="5581037" y="2453265"/>
            <a:chExt cx="667440" cy="756360"/>
          </a:xfrm>
        </p:grpSpPr>
        <mc:AlternateContent xmlns:mc="http://schemas.openxmlformats.org/markup-compatibility/2006" xmlns:p14="http://schemas.microsoft.com/office/powerpoint/2010/main">
          <mc:Choice Requires="p14">
            <p:contentPart p14:bwMode="auto" r:id="rId80">
              <p14:nvContentPartPr>
                <p14:cNvPr id="84" name="Ink 83">
                  <a:extLst>
                    <a:ext uri="{FF2B5EF4-FFF2-40B4-BE49-F238E27FC236}">
                      <a16:creationId xmlns:a16="http://schemas.microsoft.com/office/drawing/2014/main" id="{1367EFDC-89EE-C347-3E65-E2489058480D}"/>
                    </a:ext>
                  </a:extLst>
                </p14:cNvPr>
                <p14:cNvContentPartPr/>
                <p14:nvPr/>
              </p14:nvContentPartPr>
              <p14:xfrm>
                <a:off x="5581037" y="2453265"/>
                <a:ext cx="181440" cy="284760"/>
              </p14:xfrm>
            </p:contentPart>
          </mc:Choice>
          <mc:Fallback xmlns="">
            <p:pic>
              <p:nvPicPr>
                <p:cNvPr id="84" name="Ink 83">
                  <a:extLst>
                    <a:ext uri="{FF2B5EF4-FFF2-40B4-BE49-F238E27FC236}">
                      <a16:creationId xmlns:a16="http://schemas.microsoft.com/office/drawing/2014/main" id="{1367EFDC-89EE-C347-3E65-E2489058480D}"/>
                    </a:ext>
                  </a:extLst>
                </p:cNvPr>
                <p:cNvPicPr/>
                <p:nvPr/>
              </p:nvPicPr>
              <p:blipFill>
                <a:blip r:embed="rId81"/>
                <a:stretch>
                  <a:fillRect/>
                </a:stretch>
              </p:blipFill>
              <p:spPr>
                <a:xfrm>
                  <a:off x="5574917" y="2447145"/>
                  <a:ext cx="193680" cy="297000"/>
                </a:xfrm>
                <a:prstGeom prst="rect">
                  <a:avLst/>
                </a:prstGeom>
              </p:spPr>
            </p:pic>
          </mc:Fallback>
        </mc:AlternateContent>
        <mc:AlternateContent xmlns:mc="http://schemas.openxmlformats.org/markup-compatibility/2006" xmlns:p14="http://schemas.microsoft.com/office/powerpoint/2010/main">
          <mc:Choice Requires="p14">
            <p:contentPart p14:bwMode="auto" r:id="rId82">
              <p14:nvContentPartPr>
                <p14:cNvPr id="85" name="Ink 84">
                  <a:extLst>
                    <a:ext uri="{FF2B5EF4-FFF2-40B4-BE49-F238E27FC236}">
                      <a16:creationId xmlns:a16="http://schemas.microsoft.com/office/drawing/2014/main" id="{0AB6E819-2C78-C70D-F04F-82799ED73EF8}"/>
                    </a:ext>
                  </a:extLst>
                </p14:cNvPr>
                <p14:cNvContentPartPr/>
                <p14:nvPr/>
              </p14:nvContentPartPr>
              <p14:xfrm>
                <a:off x="5947877" y="2624625"/>
                <a:ext cx="300600" cy="64440"/>
              </p14:xfrm>
            </p:contentPart>
          </mc:Choice>
          <mc:Fallback xmlns="">
            <p:pic>
              <p:nvPicPr>
                <p:cNvPr id="85" name="Ink 84">
                  <a:extLst>
                    <a:ext uri="{FF2B5EF4-FFF2-40B4-BE49-F238E27FC236}">
                      <a16:creationId xmlns:a16="http://schemas.microsoft.com/office/drawing/2014/main" id="{0AB6E819-2C78-C70D-F04F-82799ED73EF8}"/>
                    </a:ext>
                  </a:extLst>
                </p:cNvPr>
                <p:cNvPicPr/>
                <p:nvPr/>
              </p:nvPicPr>
              <p:blipFill>
                <a:blip r:embed="rId83"/>
                <a:stretch>
                  <a:fillRect/>
                </a:stretch>
              </p:blipFill>
              <p:spPr>
                <a:xfrm>
                  <a:off x="5941757" y="2618505"/>
                  <a:ext cx="312840" cy="76680"/>
                </a:xfrm>
                <a:prstGeom prst="rect">
                  <a:avLst/>
                </a:prstGeom>
              </p:spPr>
            </p:pic>
          </mc:Fallback>
        </mc:AlternateContent>
        <mc:AlternateContent xmlns:mc="http://schemas.openxmlformats.org/markup-compatibility/2006" xmlns:p14="http://schemas.microsoft.com/office/powerpoint/2010/main">
          <mc:Choice Requires="p14">
            <p:contentPart p14:bwMode="auto" r:id="rId84">
              <p14:nvContentPartPr>
                <p14:cNvPr id="86" name="Ink 85">
                  <a:extLst>
                    <a:ext uri="{FF2B5EF4-FFF2-40B4-BE49-F238E27FC236}">
                      <a16:creationId xmlns:a16="http://schemas.microsoft.com/office/drawing/2014/main" id="{B8A863F9-4AB8-D32F-0B25-D0BF12631B0D}"/>
                    </a:ext>
                  </a:extLst>
                </p14:cNvPr>
                <p14:cNvContentPartPr/>
                <p14:nvPr/>
              </p14:nvContentPartPr>
              <p14:xfrm>
                <a:off x="6019517" y="2768625"/>
                <a:ext cx="186120" cy="84960"/>
              </p14:xfrm>
            </p:contentPart>
          </mc:Choice>
          <mc:Fallback xmlns="">
            <p:pic>
              <p:nvPicPr>
                <p:cNvPr id="86" name="Ink 85">
                  <a:extLst>
                    <a:ext uri="{FF2B5EF4-FFF2-40B4-BE49-F238E27FC236}">
                      <a16:creationId xmlns:a16="http://schemas.microsoft.com/office/drawing/2014/main" id="{B8A863F9-4AB8-D32F-0B25-D0BF12631B0D}"/>
                    </a:ext>
                  </a:extLst>
                </p:cNvPr>
                <p:cNvPicPr/>
                <p:nvPr/>
              </p:nvPicPr>
              <p:blipFill>
                <a:blip r:embed="rId85"/>
                <a:stretch>
                  <a:fillRect/>
                </a:stretch>
              </p:blipFill>
              <p:spPr>
                <a:xfrm>
                  <a:off x="6013397" y="2762505"/>
                  <a:ext cx="198360" cy="97200"/>
                </a:xfrm>
                <a:prstGeom prst="rect">
                  <a:avLst/>
                </a:prstGeom>
              </p:spPr>
            </p:pic>
          </mc:Fallback>
        </mc:AlternateContent>
        <mc:AlternateContent xmlns:mc="http://schemas.openxmlformats.org/markup-compatibility/2006" xmlns:p14="http://schemas.microsoft.com/office/powerpoint/2010/main">
          <mc:Choice Requires="p14">
            <p:contentPart p14:bwMode="auto" r:id="rId86">
              <p14:nvContentPartPr>
                <p14:cNvPr id="88" name="Ink 87">
                  <a:extLst>
                    <a:ext uri="{FF2B5EF4-FFF2-40B4-BE49-F238E27FC236}">
                      <a16:creationId xmlns:a16="http://schemas.microsoft.com/office/drawing/2014/main" id="{F64806BF-5FAC-7092-D601-81D6A2BE6552}"/>
                    </a:ext>
                  </a:extLst>
                </p14:cNvPr>
                <p14:cNvContentPartPr/>
                <p14:nvPr/>
              </p14:nvContentPartPr>
              <p14:xfrm>
                <a:off x="5608757" y="2815425"/>
                <a:ext cx="195120" cy="3960"/>
              </p14:xfrm>
            </p:contentPart>
          </mc:Choice>
          <mc:Fallback xmlns="">
            <p:pic>
              <p:nvPicPr>
                <p:cNvPr id="88" name="Ink 87">
                  <a:extLst>
                    <a:ext uri="{FF2B5EF4-FFF2-40B4-BE49-F238E27FC236}">
                      <a16:creationId xmlns:a16="http://schemas.microsoft.com/office/drawing/2014/main" id="{F64806BF-5FAC-7092-D601-81D6A2BE6552}"/>
                    </a:ext>
                  </a:extLst>
                </p:cNvPr>
                <p:cNvPicPr/>
                <p:nvPr/>
              </p:nvPicPr>
              <p:blipFill>
                <a:blip r:embed="rId87"/>
                <a:stretch>
                  <a:fillRect/>
                </a:stretch>
              </p:blipFill>
              <p:spPr>
                <a:xfrm>
                  <a:off x="5602637" y="2809305"/>
                  <a:ext cx="207360" cy="16200"/>
                </a:xfrm>
                <a:prstGeom prst="rect">
                  <a:avLst/>
                </a:prstGeom>
              </p:spPr>
            </p:pic>
          </mc:Fallback>
        </mc:AlternateContent>
        <mc:AlternateContent xmlns:mc="http://schemas.openxmlformats.org/markup-compatibility/2006" xmlns:p14="http://schemas.microsoft.com/office/powerpoint/2010/main">
          <mc:Choice Requires="p14">
            <p:contentPart p14:bwMode="auto" r:id="rId88">
              <p14:nvContentPartPr>
                <p14:cNvPr id="89" name="Ink 88">
                  <a:extLst>
                    <a:ext uri="{FF2B5EF4-FFF2-40B4-BE49-F238E27FC236}">
                      <a16:creationId xmlns:a16="http://schemas.microsoft.com/office/drawing/2014/main" id="{E2F4F839-509B-919F-563A-9809920AC4C6}"/>
                    </a:ext>
                  </a:extLst>
                </p14:cNvPr>
                <p14:cNvContentPartPr/>
                <p14:nvPr/>
              </p14:nvContentPartPr>
              <p14:xfrm>
                <a:off x="5641517" y="2833425"/>
                <a:ext cx="162000" cy="55080"/>
              </p14:xfrm>
            </p:contentPart>
          </mc:Choice>
          <mc:Fallback xmlns="">
            <p:pic>
              <p:nvPicPr>
                <p:cNvPr id="89" name="Ink 88">
                  <a:extLst>
                    <a:ext uri="{FF2B5EF4-FFF2-40B4-BE49-F238E27FC236}">
                      <a16:creationId xmlns:a16="http://schemas.microsoft.com/office/drawing/2014/main" id="{E2F4F839-509B-919F-563A-9809920AC4C6}"/>
                    </a:ext>
                  </a:extLst>
                </p:cNvPr>
                <p:cNvPicPr/>
                <p:nvPr/>
              </p:nvPicPr>
              <p:blipFill>
                <a:blip r:embed="rId89"/>
                <a:stretch>
                  <a:fillRect/>
                </a:stretch>
              </p:blipFill>
              <p:spPr>
                <a:xfrm>
                  <a:off x="5635397" y="2827305"/>
                  <a:ext cx="174240" cy="67320"/>
                </a:xfrm>
                <a:prstGeom prst="rect">
                  <a:avLst/>
                </a:prstGeom>
              </p:spPr>
            </p:pic>
          </mc:Fallback>
        </mc:AlternateContent>
        <mc:AlternateContent xmlns:mc="http://schemas.openxmlformats.org/markup-compatibility/2006" xmlns:p14="http://schemas.microsoft.com/office/powerpoint/2010/main">
          <mc:Choice Requires="p14">
            <p:contentPart p14:bwMode="auto" r:id="rId90">
              <p14:nvContentPartPr>
                <p14:cNvPr id="90" name="Ink 89">
                  <a:extLst>
                    <a:ext uri="{FF2B5EF4-FFF2-40B4-BE49-F238E27FC236}">
                      <a16:creationId xmlns:a16="http://schemas.microsoft.com/office/drawing/2014/main" id="{5B0AD64E-9846-F1C9-3A03-4CF09ED7D6DD}"/>
                    </a:ext>
                  </a:extLst>
                </p14:cNvPr>
                <p14:cNvContentPartPr/>
                <p14:nvPr/>
              </p14:nvContentPartPr>
              <p14:xfrm>
                <a:off x="5820797" y="2896785"/>
                <a:ext cx="108720" cy="312840"/>
              </p14:xfrm>
            </p:contentPart>
          </mc:Choice>
          <mc:Fallback xmlns="">
            <p:pic>
              <p:nvPicPr>
                <p:cNvPr id="90" name="Ink 89">
                  <a:extLst>
                    <a:ext uri="{FF2B5EF4-FFF2-40B4-BE49-F238E27FC236}">
                      <a16:creationId xmlns:a16="http://schemas.microsoft.com/office/drawing/2014/main" id="{5B0AD64E-9846-F1C9-3A03-4CF09ED7D6DD}"/>
                    </a:ext>
                  </a:extLst>
                </p:cNvPr>
                <p:cNvPicPr/>
                <p:nvPr/>
              </p:nvPicPr>
              <p:blipFill>
                <a:blip r:embed="rId91"/>
                <a:stretch>
                  <a:fillRect/>
                </a:stretch>
              </p:blipFill>
              <p:spPr>
                <a:xfrm>
                  <a:off x="5814677" y="2890665"/>
                  <a:ext cx="120960" cy="325080"/>
                </a:xfrm>
                <a:prstGeom prst="rect">
                  <a:avLst/>
                </a:prstGeom>
              </p:spPr>
            </p:pic>
          </mc:Fallback>
        </mc:AlternateContent>
      </p:grpSp>
      <p:grpSp>
        <p:nvGrpSpPr>
          <p:cNvPr id="94" name="Group 93">
            <a:extLst>
              <a:ext uri="{FF2B5EF4-FFF2-40B4-BE49-F238E27FC236}">
                <a16:creationId xmlns:a16="http://schemas.microsoft.com/office/drawing/2014/main" id="{62735B8C-745E-5DFC-34E7-09334E38646D}"/>
              </a:ext>
            </a:extLst>
          </p:cNvPr>
          <p:cNvGrpSpPr/>
          <p:nvPr/>
        </p:nvGrpSpPr>
        <p:grpSpPr>
          <a:xfrm>
            <a:off x="5781197" y="3329505"/>
            <a:ext cx="312120" cy="266760"/>
            <a:chOff x="5781197" y="3329505"/>
            <a:chExt cx="312120" cy="266760"/>
          </a:xfrm>
        </p:grpSpPr>
        <mc:AlternateContent xmlns:mc="http://schemas.openxmlformats.org/markup-compatibility/2006" xmlns:p14="http://schemas.microsoft.com/office/powerpoint/2010/main">
          <mc:Choice Requires="p14">
            <p:contentPart p14:bwMode="auto" r:id="rId92">
              <p14:nvContentPartPr>
                <p14:cNvPr id="92" name="Ink 91">
                  <a:extLst>
                    <a:ext uri="{FF2B5EF4-FFF2-40B4-BE49-F238E27FC236}">
                      <a16:creationId xmlns:a16="http://schemas.microsoft.com/office/drawing/2014/main" id="{8CF1EBB0-46CE-7FA8-B726-BDFB4BE0A4C3}"/>
                    </a:ext>
                  </a:extLst>
                </p14:cNvPr>
                <p14:cNvContentPartPr/>
                <p14:nvPr/>
              </p14:nvContentPartPr>
              <p14:xfrm>
                <a:off x="5781197" y="3329505"/>
                <a:ext cx="270720" cy="136800"/>
              </p14:xfrm>
            </p:contentPart>
          </mc:Choice>
          <mc:Fallback xmlns="">
            <p:pic>
              <p:nvPicPr>
                <p:cNvPr id="92" name="Ink 91">
                  <a:extLst>
                    <a:ext uri="{FF2B5EF4-FFF2-40B4-BE49-F238E27FC236}">
                      <a16:creationId xmlns:a16="http://schemas.microsoft.com/office/drawing/2014/main" id="{8CF1EBB0-46CE-7FA8-B726-BDFB4BE0A4C3}"/>
                    </a:ext>
                  </a:extLst>
                </p:cNvPr>
                <p:cNvPicPr/>
                <p:nvPr/>
              </p:nvPicPr>
              <p:blipFill>
                <a:blip r:embed="rId93"/>
                <a:stretch>
                  <a:fillRect/>
                </a:stretch>
              </p:blipFill>
              <p:spPr>
                <a:xfrm>
                  <a:off x="5775077" y="3323385"/>
                  <a:ext cx="282960" cy="149040"/>
                </a:xfrm>
                <a:prstGeom prst="rect">
                  <a:avLst/>
                </a:prstGeom>
              </p:spPr>
            </p:pic>
          </mc:Fallback>
        </mc:AlternateContent>
        <mc:AlternateContent xmlns:mc="http://schemas.openxmlformats.org/markup-compatibility/2006" xmlns:p14="http://schemas.microsoft.com/office/powerpoint/2010/main">
          <mc:Choice Requires="p14">
            <p:contentPart p14:bwMode="auto" r:id="rId94">
              <p14:nvContentPartPr>
                <p14:cNvPr id="93" name="Ink 92">
                  <a:extLst>
                    <a:ext uri="{FF2B5EF4-FFF2-40B4-BE49-F238E27FC236}">
                      <a16:creationId xmlns:a16="http://schemas.microsoft.com/office/drawing/2014/main" id="{42961533-5573-CB00-D728-A44C49A2E36E}"/>
                    </a:ext>
                  </a:extLst>
                </p14:cNvPr>
                <p14:cNvContentPartPr/>
                <p14:nvPr/>
              </p14:nvContentPartPr>
              <p14:xfrm>
                <a:off x="5788397" y="3476025"/>
                <a:ext cx="304920" cy="120240"/>
              </p14:xfrm>
            </p:contentPart>
          </mc:Choice>
          <mc:Fallback xmlns="">
            <p:pic>
              <p:nvPicPr>
                <p:cNvPr id="93" name="Ink 92">
                  <a:extLst>
                    <a:ext uri="{FF2B5EF4-FFF2-40B4-BE49-F238E27FC236}">
                      <a16:creationId xmlns:a16="http://schemas.microsoft.com/office/drawing/2014/main" id="{42961533-5573-CB00-D728-A44C49A2E36E}"/>
                    </a:ext>
                  </a:extLst>
                </p:cNvPr>
                <p:cNvPicPr/>
                <p:nvPr/>
              </p:nvPicPr>
              <p:blipFill>
                <a:blip r:embed="rId95"/>
                <a:stretch>
                  <a:fillRect/>
                </a:stretch>
              </p:blipFill>
              <p:spPr>
                <a:xfrm>
                  <a:off x="5782277" y="3469905"/>
                  <a:ext cx="317160" cy="13248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96">
            <p14:nvContentPartPr>
              <p14:cNvPr id="95" name="Ink 94">
                <a:extLst>
                  <a:ext uri="{FF2B5EF4-FFF2-40B4-BE49-F238E27FC236}">
                    <a16:creationId xmlns:a16="http://schemas.microsoft.com/office/drawing/2014/main" id="{4077A617-6E4F-0B05-51C9-D6F836D95554}"/>
                  </a:ext>
                </a:extLst>
              </p14:cNvPr>
              <p14:cNvContentPartPr/>
              <p14:nvPr/>
            </p14:nvContentPartPr>
            <p14:xfrm>
              <a:off x="5222837" y="1873665"/>
              <a:ext cx="100080" cy="301680"/>
            </p14:xfrm>
          </p:contentPart>
        </mc:Choice>
        <mc:Fallback xmlns="">
          <p:pic>
            <p:nvPicPr>
              <p:cNvPr id="95" name="Ink 94">
                <a:extLst>
                  <a:ext uri="{FF2B5EF4-FFF2-40B4-BE49-F238E27FC236}">
                    <a16:creationId xmlns:a16="http://schemas.microsoft.com/office/drawing/2014/main" id="{4077A617-6E4F-0B05-51C9-D6F836D95554}"/>
                  </a:ext>
                </a:extLst>
              </p:cNvPr>
              <p:cNvPicPr/>
              <p:nvPr/>
            </p:nvPicPr>
            <p:blipFill>
              <a:blip r:embed="rId97"/>
              <a:stretch>
                <a:fillRect/>
              </a:stretch>
            </p:blipFill>
            <p:spPr>
              <a:xfrm>
                <a:off x="5216717" y="1867545"/>
                <a:ext cx="112320" cy="313920"/>
              </a:xfrm>
              <a:prstGeom prst="rect">
                <a:avLst/>
              </a:prstGeom>
            </p:spPr>
          </p:pic>
        </mc:Fallback>
      </mc:AlternateContent>
      <p:grpSp>
        <p:nvGrpSpPr>
          <p:cNvPr id="100" name="Group 99">
            <a:extLst>
              <a:ext uri="{FF2B5EF4-FFF2-40B4-BE49-F238E27FC236}">
                <a16:creationId xmlns:a16="http://schemas.microsoft.com/office/drawing/2014/main" id="{E7634D10-176E-57E7-BBB0-3DF9C7DA444B}"/>
              </a:ext>
            </a:extLst>
          </p:cNvPr>
          <p:cNvGrpSpPr/>
          <p:nvPr/>
        </p:nvGrpSpPr>
        <p:grpSpPr>
          <a:xfrm>
            <a:off x="5304917" y="2280465"/>
            <a:ext cx="204480" cy="100800"/>
            <a:chOff x="5304917" y="2280465"/>
            <a:chExt cx="204480" cy="100800"/>
          </a:xfrm>
        </p:grpSpPr>
        <mc:AlternateContent xmlns:mc="http://schemas.openxmlformats.org/markup-compatibility/2006" xmlns:p14="http://schemas.microsoft.com/office/powerpoint/2010/main">
          <mc:Choice Requires="p14">
            <p:contentPart p14:bwMode="auto" r:id="rId98">
              <p14:nvContentPartPr>
                <p14:cNvPr id="96" name="Ink 95">
                  <a:extLst>
                    <a:ext uri="{FF2B5EF4-FFF2-40B4-BE49-F238E27FC236}">
                      <a16:creationId xmlns:a16="http://schemas.microsoft.com/office/drawing/2014/main" id="{938040A6-152F-9FF7-6ECD-D8F0473E1D84}"/>
                    </a:ext>
                  </a:extLst>
                </p14:cNvPr>
                <p14:cNvContentPartPr/>
                <p14:nvPr/>
              </p14:nvContentPartPr>
              <p14:xfrm>
                <a:off x="5368637" y="2280465"/>
                <a:ext cx="135000" cy="27720"/>
              </p14:xfrm>
            </p:contentPart>
          </mc:Choice>
          <mc:Fallback xmlns="">
            <p:pic>
              <p:nvPicPr>
                <p:cNvPr id="96" name="Ink 95">
                  <a:extLst>
                    <a:ext uri="{FF2B5EF4-FFF2-40B4-BE49-F238E27FC236}">
                      <a16:creationId xmlns:a16="http://schemas.microsoft.com/office/drawing/2014/main" id="{938040A6-152F-9FF7-6ECD-D8F0473E1D84}"/>
                    </a:ext>
                  </a:extLst>
                </p:cNvPr>
                <p:cNvPicPr/>
                <p:nvPr/>
              </p:nvPicPr>
              <p:blipFill>
                <a:blip r:embed="rId99"/>
                <a:stretch>
                  <a:fillRect/>
                </a:stretch>
              </p:blipFill>
              <p:spPr>
                <a:xfrm>
                  <a:off x="5362517" y="2274345"/>
                  <a:ext cx="147240" cy="39960"/>
                </a:xfrm>
                <a:prstGeom prst="rect">
                  <a:avLst/>
                </a:prstGeom>
              </p:spPr>
            </p:pic>
          </mc:Fallback>
        </mc:AlternateContent>
        <mc:AlternateContent xmlns:mc="http://schemas.openxmlformats.org/markup-compatibility/2006" xmlns:p14="http://schemas.microsoft.com/office/powerpoint/2010/main">
          <mc:Choice Requires="p14">
            <p:contentPart p14:bwMode="auto" r:id="rId100">
              <p14:nvContentPartPr>
                <p14:cNvPr id="97" name="Ink 96">
                  <a:extLst>
                    <a:ext uri="{FF2B5EF4-FFF2-40B4-BE49-F238E27FC236}">
                      <a16:creationId xmlns:a16="http://schemas.microsoft.com/office/drawing/2014/main" id="{A55C2D10-5C46-F4CD-9769-46153F5417B4}"/>
                    </a:ext>
                  </a:extLst>
                </p14:cNvPr>
                <p14:cNvContentPartPr/>
                <p14:nvPr/>
              </p14:nvContentPartPr>
              <p14:xfrm>
                <a:off x="5304917" y="2317545"/>
                <a:ext cx="46080" cy="25920"/>
              </p14:xfrm>
            </p:contentPart>
          </mc:Choice>
          <mc:Fallback xmlns="">
            <p:pic>
              <p:nvPicPr>
                <p:cNvPr id="97" name="Ink 96">
                  <a:extLst>
                    <a:ext uri="{FF2B5EF4-FFF2-40B4-BE49-F238E27FC236}">
                      <a16:creationId xmlns:a16="http://schemas.microsoft.com/office/drawing/2014/main" id="{A55C2D10-5C46-F4CD-9769-46153F5417B4}"/>
                    </a:ext>
                  </a:extLst>
                </p:cNvPr>
                <p:cNvPicPr/>
                <p:nvPr/>
              </p:nvPicPr>
              <p:blipFill>
                <a:blip r:embed="rId101"/>
                <a:stretch>
                  <a:fillRect/>
                </a:stretch>
              </p:blipFill>
              <p:spPr>
                <a:xfrm>
                  <a:off x="5298797" y="2311425"/>
                  <a:ext cx="58320" cy="38160"/>
                </a:xfrm>
                <a:prstGeom prst="rect">
                  <a:avLst/>
                </a:prstGeom>
              </p:spPr>
            </p:pic>
          </mc:Fallback>
        </mc:AlternateContent>
        <mc:AlternateContent xmlns:mc="http://schemas.openxmlformats.org/markup-compatibility/2006" xmlns:p14="http://schemas.microsoft.com/office/powerpoint/2010/main">
          <mc:Choice Requires="p14">
            <p:contentPart p14:bwMode="auto" r:id="rId102">
              <p14:nvContentPartPr>
                <p14:cNvPr id="99" name="Ink 98">
                  <a:extLst>
                    <a:ext uri="{FF2B5EF4-FFF2-40B4-BE49-F238E27FC236}">
                      <a16:creationId xmlns:a16="http://schemas.microsoft.com/office/drawing/2014/main" id="{A1390D89-89A0-B2B2-5C83-EB4C58DED1C9}"/>
                    </a:ext>
                  </a:extLst>
                </p14:cNvPr>
                <p14:cNvContentPartPr/>
                <p14:nvPr/>
              </p14:nvContentPartPr>
              <p14:xfrm>
                <a:off x="5323277" y="2317185"/>
                <a:ext cx="186120" cy="64080"/>
              </p14:xfrm>
            </p:contentPart>
          </mc:Choice>
          <mc:Fallback xmlns="">
            <p:pic>
              <p:nvPicPr>
                <p:cNvPr id="99" name="Ink 98">
                  <a:extLst>
                    <a:ext uri="{FF2B5EF4-FFF2-40B4-BE49-F238E27FC236}">
                      <a16:creationId xmlns:a16="http://schemas.microsoft.com/office/drawing/2014/main" id="{A1390D89-89A0-B2B2-5C83-EB4C58DED1C9}"/>
                    </a:ext>
                  </a:extLst>
                </p:cNvPr>
                <p:cNvPicPr/>
                <p:nvPr/>
              </p:nvPicPr>
              <p:blipFill>
                <a:blip r:embed="rId103"/>
                <a:stretch>
                  <a:fillRect/>
                </a:stretch>
              </p:blipFill>
              <p:spPr>
                <a:xfrm>
                  <a:off x="5317157" y="2311065"/>
                  <a:ext cx="198360" cy="76320"/>
                </a:xfrm>
                <a:prstGeom prst="rect">
                  <a:avLst/>
                </a:prstGeom>
              </p:spPr>
            </p:pic>
          </mc:Fallback>
        </mc:AlternateContent>
      </p:grpSp>
      <p:grpSp>
        <p:nvGrpSpPr>
          <p:cNvPr id="103" name="Group 102">
            <a:extLst>
              <a:ext uri="{FF2B5EF4-FFF2-40B4-BE49-F238E27FC236}">
                <a16:creationId xmlns:a16="http://schemas.microsoft.com/office/drawing/2014/main" id="{6FF9CA06-A761-4932-A531-3EAA94C52026}"/>
              </a:ext>
            </a:extLst>
          </p:cNvPr>
          <p:cNvGrpSpPr/>
          <p:nvPr/>
        </p:nvGrpSpPr>
        <p:grpSpPr>
          <a:xfrm>
            <a:off x="5350637" y="1818585"/>
            <a:ext cx="153000" cy="102600"/>
            <a:chOff x="5350637" y="1818585"/>
            <a:chExt cx="153000" cy="102600"/>
          </a:xfrm>
        </p:grpSpPr>
        <mc:AlternateContent xmlns:mc="http://schemas.openxmlformats.org/markup-compatibility/2006" xmlns:p14="http://schemas.microsoft.com/office/powerpoint/2010/main">
          <mc:Choice Requires="p14">
            <p:contentPart p14:bwMode="auto" r:id="rId104">
              <p14:nvContentPartPr>
                <p14:cNvPr id="101" name="Ink 100">
                  <a:extLst>
                    <a:ext uri="{FF2B5EF4-FFF2-40B4-BE49-F238E27FC236}">
                      <a16:creationId xmlns:a16="http://schemas.microsoft.com/office/drawing/2014/main" id="{377216B1-8B9E-D0CE-DB5E-3BEBACCDCBC1}"/>
                    </a:ext>
                  </a:extLst>
                </p14:cNvPr>
                <p14:cNvContentPartPr/>
                <p14:nvPr/>
              </p14:nvContentPartPr>
              <p14:xfrm>
                <a:off x="5377637" y="1818585"/>
                <a:ext cx="126000" cy="73800"/>
              </p14:xfrm>
            </p:contentPart>
          </mc:Choice>
          <mc:Fallback xmlns="">
            <p:pic>
              <p:nvPicPr>
                <p:cNvPr id="101" name="Ink 100">
                  <a:extLst>
                    <a:ext uri="{FF2B5EF4-FFF2-40B4-BE49-F238E27FC236}">
                      <a16:creationId xmlns:a16="http://schemas.microsoft.com/office/drawing/2014/main" id="{377216B1-8B9E-D0CE-DB5E-3BEBACCDCBC1}"/>
                    </a:ext>
                  </a:extLst>
                </p:cNvPr>
                <p:cNvPicPr/>
                <p:nvPr/>
              </p:nvPicPr>
              <p:blipFill>
                <a:blip r:embed="rId105"/>
                <a:stretch>
                  <a:fillRect/>
                </a:stretch>
              </p:blipFill>
              <p:spPr>
                <a:xfrm>
                  <a:off x="5371517" y="1812465"/>
                  <a:ext cx="138240" cy="86040"/>
                </a:xfrm>
                <a:prstGeom prst="rect">
                  <a:avLst/>
                </a:prstGeom>
              </p:spPr>
            </p:pic>
          </mc:Fallback>
        </mc:AlternateContent>
        <mc:AlternateContent xmlns:mc="http://schemas.openxmlformats.org/markup-compatibility/2006" xmlns:p14="http://schemas.microsoft.com/office/powerpoint/2010/main">
          <mc:Choice Requires="p14">
            <p:contentPart p14:bwMode="auto" r:id="rId106">
              <p14:nvContentPartPr>
                <p14:cNvPr id="102" name="Ink 101">
                  <a:extLst>
                    <a:ext uri="{FF2B5EF4-FFF2-40B4-BE49-F238E27FC236}">
                      <a16:creationId xmlns:a16="http://schemas.microsoft.com/office/drawing/2014/main" id="{368F3C68-F527-81A7-5F47-EBC92DAC046C}"/>
                    </a:ext>
                  </a:extLst>
                </p14:cNvPr>
                <p14:cNvContentPartPr/>
                <p14:nvPr/>
              </p14:nvContentPartPr>
              <p14:xfrm>
                <a:off x="5350637" y="1839105"/>
                <a:ext cx="119160" cy="82080"/>
              </p14:xfrm>
            </p:contentPart>
          </mc:Choice>
          <mc:Fallback xmlns="">
            <p:pic>
              <p:nvPicPr>
                <p:cNvPr id="102" name="Ink 101">
                  <a:extLst>
                    <a:ext uri="{FF2B5EF4-FFF2-40B4-BE49-F238E27FC236}">
                      <a16:creationId xmlns:a16="http://schemas.microsoft.com/office/drawing/2014/main" id="{368F3C68-F527-81A7-5F47-EBC92DAC046C}"/>
                    </a:ext>
                  </a:extLst>
                </p:cNvPr>
                <p:cNvPicPr/>
                <p:nvPr/>
              </p:nvPicPr>
              <p:blipFill>
                <a:blip r:embed="rId107"/>
                <a:stretch>
                  <a:fillRect/>
                </a:stretch>
              </p:blipFill>
              <p:spPr>
                <a:xfrm>
                  <a:off x="5344517" y="1832985"/>
                  <a:ext cx="131400" cy="9432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08">
            <p14:nvContentPartPr>
              <p14:cNvPr id="104" name="Ink 103">
                <a:extLst>
                  <a:ext uri="{FF2B5EF4-FFF2-40B4-BE49-F238E27FC236}">
                    <a16:creationId xmlns:a16="http://schemas.microsoft.com/office/drawing/2014/main" id="{E00D668E-D0C9-46E5-1014-429E91F60BE6}"/>
                  </a:ext>
                </a:extLst>
              </p14:cNvPr>
              <p14:cNvContentPartPr/>
              <p14:nvPr/>
            </p14:nvContentPartPr>
            <p14:xfrm>
              <a:off x="6708917" y="1889505"/>
              <a:ext cx="341640" cy="129960"/>
            </p14:xfrm>
          </p:contentPart>
        </mc:Choice>
        <mc:Fallback xmlns="">
          <p:pic>
            <p:nvPicPr>
              <p:cNvPr id="104" name="Ink 103">
                <a:extLst>
                  <a:ext uri="{FF2B5EF4-FFF2-40B4-BE49-F238E27FC236}">
                    <a16:creationId xmlns:a16="http://schemas.microsoft.com/office/drawing/2014/main" id="{E00D668E-D0C9-46E5-1014-429E91F60BE6}"/>
                  </a:ext>
                </a:extLst>
              </p:cNvPr>
              <p:cNvPicPr/>
              <p:nvPr/>
            </p:nvPicPr>
            <p:blipFill>
              <a:blip r:embed="rId109"/>
              <a:stretch>
                <a:fillRect/>
              </a:stretch>
            </p:blipFill>
            <p:spPr>
              <a:xfrm>
                <a:off x="6702797" y="1883385"/>
                <a:ext cx="353880" cy="142200"/>
              </a:xfrm>
              <a:prstGeom prst="rect">
                <a:avLst/>
              </a:prstGeom>
            </p:spPr>
          </p:pic>
        </mc:Fallback>
      </mc:AlternateContent>
      <mc:AlternateContent xmlns:mc="http://schemas.openxmlformats.org/markup-compatibility/2006" xmlns:p14="http://schemas.microsoft.com/office/powerpoint/2010/main">
        <mc:Choice Requires="p14">
          <p:contentPart p14:bwMode="auto" r:id="rId110">
            <p14:nvContentPartPr>
              <p14:cNvPr id="105" name="Ink 104">
                <a:extLst>
                  <a:ext uri="{FF2B5EF4-FFF2-40B4-BE49-F238E27FC236}">
                    <a16:creationId xmlns:a16="http://schemas.microsoft.com/office/drawing/2014/main" id="{023CCEAB-3832-DF72-3823-2159AE11FF63}"/>
                  </a:ext>
                </a:extLst>
              </p14:cNvPr>
              <p14:cNvContentPartPr/>
              <p14:nvPr/>
            </p14:nvContentPartPr>
            <p14:xfrm>
              <a:off x="6233357" y="2126385"/>
              <a:ext cx="240120" cy="66960"/>
            </p14:xfrm>
          </p:contentPart>
        </mc:Choice>
        <mc:Fallback xmlns="">
          <p:pic>
            <p:nvPicPr>
              <p:cNvPr id="105" name="Ink 104">
                <a:extLst>
                  <a:ext uri="{FF2B5EF4-FFF2-40B4-BE49-F238E27FC236}">
                    <a16:creationId xmlns:a16="http://schemas.microsoft.com/office/drawing/2014/main" id="{023CCEAB-3832-DF72-3823-2159AE11FF63}"/>
                  </a:ext>
                </a:extLst>
              </p:cNvPr>
              <p:cNvPicPr/>
              <p:nvPr/>
            </p:nvPicPr>
            <p:blipFill>
              <a:blip r:embed="rId111"/>
              <a:stretch>
                <a:fillRect/>
              </a:stretch>
            </p:blipFill>
            <p:spPr>
              <a:xfrm>
                <a:off x="6227237" y="2120265"/>
                <a:ext cx="252360" cy="79200"/>
              </a:xfrm>
              <a:prstGeom prst="rect">
                <a:avLst/>
              </a:prstGeom>
            </p:spPr>
          </p:pic>
        </mc:Fallback>
      </mc:AlternateContent>
      <mc:AlternateContent xmlns:mc="http://schemas.openxmlformats.org/markup-compatibility/2006" xmlns:p14="http://schemas.microsoft.com/office/powerpoint/2010/main">
        <mc:Choice Requires="p14">
          <p:contentPart p14:bwMode="auto" r:id="rId112">
            <p14:nvContentPartPr>
              <p14:cNvPr id="106" name="Ink 105">
                <a:extLst>
                  <a:ext uri="{FF2B5EF4-FFF2-40B4-BE49-F238E27FC236}">
                    <a16:creationId xmlns:a16="http://schemas.microsoft.com/office/drawing/2014/main" id="{1DCFC8CA-7228-F875-3A04-19E05248FF33}"/>
                  </a:ext>
                </a:extLst>
              </p14:cNvPr>
              <p14:cNvContentPartPr/>
              <p14:nvPr/>
            </p14:nvContentPartPr>
            <p14:xfrm>
              <a:off x="6436037" y="2407905"/>
              <a:ext cx="228600" cy="192600"/>
            </p14:xfrm>
          </p:contentPart>
        </mc:Choice>
        <mc:Fallback xmlns="">
          <p:pic>
            <p:nvPicPr>
              <p:cNvPr id="106" name="Ink 105">
                <a:extLst>
                  <a:ext uri="{FF2B5EF4-FFF2-40B4-BE49-F238E27FC236}">
                    <a16:creationId xmlns:a16="http://schemas.microsoft.com/office/drawing/2014/main" id="{1DCFC8CA-7228-F875-3A04-19E05248FF33}"/>
                  </a:ext>
                </a:extLst>
              </p:cNvPr>
              <p:cNvPicPr/>
              <p:nvPr/>
            </p:nvPicPr>
            <p:blipFill>
              <a:blip r:embed="rId113"/>
              <a:stretch>
                <a:fillRect/>
              </a:stretch>
            </p:blipFill>
            <p:spPr>
              <a:xfrm>
                <a:off x="6429917" y="2401785"/>
                <a:ext cx="240840" cy="204840"/>
              </a:xfrm>
              <a:prstGeom prst="rect">
                <a:avLst/>
              </a:prstGeom>
            </p:spPr>
          </p:pic>
        </mc:Fallback>
      </mc:AlternateContent>
      <mc:AlternateContent xmlns:mc="http://schemas.openxmlformats.org/markup-compatibility/2006" xmlns:p14="http://schemas.microsoft.com/office/powerpoint/2010/main">
        <mc:Choice Requires="p14">
          <p:contentPart p14:bwMode="auto" r:id="rId114">
            <p14:nvContentPartPr>
              <p14:cNvPr id="107" name="Ink 106">
                <a:extLst>
                  <a:ext uri="{FF2B5EF4-FFF2-40B4-BE49-F238E27FC236}">
                    <a16:creationId xmlns:a16="http://schemas.microsoft.com/office/drawing/2014/main" id="{3A2CB030-537A-7A33-8783-7CA4E7F14399}"/>
                  </a:ext>
                </a:extLst>
              </p14:cNvPr>
              <p14:cNvContentPartPr/>
              <p14:nvPr/>
            </p14:nvContentPartPr>
            <p14:xfrm>
              <a:off x="6581477" y="2805705"/>
              <a:ext cx="100440" cy="134640"/>
            </p14:xfrm>
          </p:contentPart>
        </mc:Choice>
        <mc:Fallback xmlns="">
          <p:pic>
            <p:nvPicPr>
              <p:cNvPr id="107" name="Ink 106">
                <a:extLst>
                  <a:ext uri="{FF2B5EF4-FFF2-40B4-BE49-F238E27FC236}">
                    <a16:creationId xmlns:a16="http://schemas.microsoft.com/office/drawing/2014/main" id="{3A2CB030-537A-7A33-8783-7CA4E7F14399}"/>
                  </a:ext>
                </a:extLst>
              </p:cNvPr>
              <p:cNvPicPr/>
              <p:nvPr/>
            </p:nvPicPr>
            <p:blipFill>
              <a:blip r:embed="rId115"/>
              <a:stretch>
                <a:fillRect/>
              </a:stretch>
            </p:blipFill>
            <p:spPr>
              <a:xfrm>
                <a:off x="6575357" y="2799585"/>
                <a:ext cx="112680" cy="146880"/>
              </a:xfrm>
              <a:prstGeom prst="rect">
                <a:avLst/>
              </a:prstGeom>
            </p:spPr>
          </p:pic>
        </mc:Fallback>
      </mc:AlternateContent>
      <p:grpSp>
        <p:nvGrpSpPr>
          <p:cNvPr id="110" name="Group 109">
            <a:extLst>
              <a:ext uri="{FF2B5EF4-FFF2-40B4-BE49-F238E27FC236}">
                <a16:creationId xmlns:a16="http://schemas.microsoft.com/office/drawing/2014/main" id="{30204E3A-A0EA-DBCA-C650-65145D6DBFEC}"/>
              </a:ext>
            </a:extLst>
          </p:cNvPr>
          <p:cNvGrpSpPr/>
          <p:nvPr/>
        </p:nvGrpSpPr>
        <p:grpSpPr>
          <a:xfrm>
            <a:off x="6599837" y="2722185"/>
            <a:ext cx="344160" cy="276480"/>
            <a:chOff x="6599837" y="2722185"/>
            <a:chExt cx="344160" cy="276480"/>
          </a:xfrm>
        </p:grpSpPr>
        <mc:AlternateContent xmlns:mc="http://schemas.openxmlformats.org/markup-compatibility/2006" xmlns:p14="http://schemas.microsoft.com/office/powerpoint/2010/main">
          <mc:Choice Requires="p14">
            <p:contentPart p14:bwMode="auto" r:id="rId116">
              <p14:nvContentPartPr>
                <p14:cNvPr id="108" name="Ink 107">
                  <a:extLst>
                    <a:ext uri="{FF2B5EF4-FFF2-40B4-BE49-F238E27FC236}">
                      <a16:creationId xmlns:a16="http://schemas.microsoft.com/office/drawing/2014/main" id="{A403D503-4BC0-C848-E6A8-D287A813231D}"/>
                    </a:ext>
                  </a:extLst>
                </p14:cNvPr>
                <p14:cNvContentPartPr/>
                <p14:nvPr/>
              </p14:nvContentPartPr>
              <p14:xfrm>
                <a:off x="6609917" y="2722185"/>
                <a:ext cx="334080" cy="200160"/>
              </p14:xfrm>
            </p:contentPart>
          </mc:Choice>
          <mc:Fallback xmlns="">
            <p:pic>
              <p:nvPicPr>
                <p:cNvPr id="108" name="Ink 107">
                  <a:extLst>
                    <a:ext uri="{FF2B5EF4-FFF2-40B4-BE49-F238E27FC236}">
                      <a16:creationId xmlns:a16="http://schemas.microsoft.com/office/drawing/2014/main" id="{A403D503-4BC0-C848-E6A8-D287A813231D}"/>
                    </a:ext>
                  </a:extLst>
                </p:cNvPr>
                <p:cNvPicPr/>
                <p:nvPr/>
              </p:nvPicPr>
              <p:blipFill>
                <a:blip r:embed="rId117"/>
                <a:stretch>
                  <a:fillRect/>
                </a:stretch>
              </p:blipFill>
              <p:spPr>
                <a:xfrm>
                  <a:off x="6603797" y="2716065"/>
                  <a:ext cx="346320" cy="212400"/>
                </a:xfrm>
                <a:prstGeom prst="rect">
                  <a:avLst/>
                </a:prstGeom>
              </p:spPr>
            </p:pic>
          </mc:Fallback>
        </mc:AlternateContent>
        <mc:AlternateContent xmlns:mc="http://schemas.openxmlformats.org/markup-compatibility/2006" xmlns:p14="http://schemas.microsoft.com/office/powerpoint/2010/main">
          <mc:Choice Requires="p14">
            <p:contentPart p14:bwMode="auto" r:id="rId118">
              <p14:nvContentPartPr>
                <p14:cNvPr id="109" name="Ink 108">
                  <a:extLst>
                    <a:ext uri="{FF2B5EF4-FFF2-40B4-BE49-F238E27FC236}">
                      <a16:creationId xmlns:a16="http://schemas.microsoft.com/office/drawing/2014/main" id="{6890066F-6538-4AF0-A1BF-BE1D38D85D62}"/>
                    </a:ext>
                  </a:extLst>
                </p14:cNvPr>
                <p14:cNvContentPartPr/>
                <p14:nvPr/>
              </p14:nvContentPartPr>
              <p14:xfrm>
                <a:off x="6599837" y="2834865"/>
                <a:ext cx="317880" cy="163800"/>
              </p14:xfrm>
            </p:contentPart>
          </mc:Choice>
          <mc:Fallback xmlns="">
            <p:pic>
              <p:nvPicPr>
                <p:cNvPr id="109" name="Ink 108">
                  <a:extLst>
                    <a:ext uri="{FF2B5EF4-FFF2-40B4-BE49-F238E27FC236}">
                      <a16:creationId xmlns:a16="http://schemas.microsoft.com/office/drawing/2014/main" id="{6890066F-6538-4AF0-A1BF-BE1D38D85D62}"/>
                    </a:ext>
                  </a:extLst>
                </p:cNvPr>
                <p:cNvPicPr/>
                <p:nvPr/>
              </p:nvPicPr>
              <p:blipFill>
                <a:blip r:embed="rId119"/>
                <a:stretch>
                  <a:fillRect/>
                </a:stretch>
              </p:blipFill>
              <p:spPr>
                <a:xfrm>
                  <a:off x="6593717" y="2828745"/>
                  <a:ext cx="330120" cy="176040"/>
                </a:xfrm>
                <a:prstGeom prst="rect">
                  <a:avLst/>
                </a:prstGeom>
              </p:spPr>
            </p:pic>
          </mc:Fallback>
        </mc:AlternateContent>
      </p:grpSp>
      <p:grpSp>
        <p:nvGrpSpPr>
          <p:cNvPr id="117" name="Group 116">
            <a:extLst>
              <a:ext uri="{FF2B5EF4-FFF2-40B4-BE49-F238E27FC236}">
                <a16:creationId xmlns:a16="http://schemas.microsoft.com/office/drawing/2014/main" id="{C9A2A8AB-1072-83AB-7008-FFB62F8C2C8E}"/>
              </a:ext>
            </a:extLst>
          </p:cNvPr>
          <p:cNvGrpSpPr/>
          <p:nvPr/>
        </p:nvGrpSpPr>
        <p:grpSpPr>
          <a:xfrm>
            <a:off x="5046077" y="5060025"/>
            <a:ext cx="1080360" cy="579600"/>
            <a:chOff x="5046077" y="5060025"/>
            <a:chExt cx="1080360" cy="579600"/>
          </a:xfrm>
        </p:grpSpPr>
        <mc:AlternateContent xmlns:mc="http://schemas.openxmlformats.org/markup-compatibility/2006" xmlns:p14="http://schemas.microsoft.com/office/powerpoint/2010/main">
          <mc:Choice Requires="p14">
            <p:contentPart p14:bwMode="auto" r:id="rId120">
              <p14:nvContentPartPr>
                <p14:cNvPr id="112" name="Ink 111">
                  <a:extLst>
                    <a:ext uri="{FF2B5EF4-FFF2-40B4-BE49-F238E27FC236}">
                      <a16:creationId xmlns:a16="http://schemas.microsoft.com/office/drawing/2014/main" id="{2FBC3CDC-ED49-79CB-9F50-745B32C6F07C}"/>
                    </a:ext>
                  </a:extLst>
                </p14:cNvPr>
                <p14:cNvContentPartPr/>
                <p14:nvPr/>
              </p14:nvContentPartPr>
              <p14:xfrm>
                <a:off x="5046077" y="5060025"/>
                <a:ext cx="331560" cy="121320"/>
              </p14:xfrm>
            </p:contentPart>
          </mc:Choice>
          <mc:Fallback xmlns="">
            <p:pic>
              <p:nvPicPr>
                <p:cNvPr id="112" name="Ink 111">
                  <a:extLst>
                    <a:ext uri="{FF2B5EF4-FFF2-40B4-BE49-F238E27FC236}">
                      <a16:creationId xmlns:a16="http://schemas.microsoft.com/office/drawing/2014/main" id="{2FBC3CDC-ED49-79CB-9F50-745B32C6F07C}"/>
                    </a:ext>
                  </a:extLst>
                </p:cNvPr>
                <p:cNvPicPr/>
                <p:nvPr/>
              </p:nvPicPr>
              <p:blipFill>
                <a:blip r:embed="rId121"/>
                <a:stretch>
                  <a:fillRect/>
                </a:stretch>
              </p:blipFill>
              <p:spPr>
                <a:xfrm>
                  <a:off x="5039957" y="5053905"/>
                  <a:ext cx="343800" cy="133560"/>
                </a:xfrm>
                <a:prstGeom prst="rect">
                  <a:avLst/>
                </a:prstGeom>
              </p:spPr>
            </p:pic>
          </mc:Fallback>
        </mc:AlternateContent>
        <mc:AlternateContent xmlns:mc="http://schemas.openxmlformats.org/markup-compatibility/2006" xmlns:p14="http://schemas.microsoft.com/office/powerpoint/2010/main">
          <mc:Choice Requires="p14">
            <p:contentPart p14:bwMode="auto" r:id="rId122">
              <p14:nvContentPartPr>
                <p14:cNvPr id="113" name="Ink 112">
                  <a:extLst>
                    <a:ext uri="{FF2B5EF4-FFF2-40B4-BE49-F238E27FC236}">
                      <a16:creationId xmlns:a16="http://schemas.microsoft.com/office/drawing/2014/main" id="{B9513495-9D78-1C65-7CAE-4E171633D735}"/>
                    </a:ext>
                  </a:extLst>
                </p14:cNvPr>
                <p14:cNvContentPartPr/>
                <p14:nvPr/>
              </p14:nvContentPartPr>
              <p14:xfrm>
                <a:off x="5894237" y="5066505"/>
                <a:ext cx="232200" cy="114480"/>
              </p14:xfrm>
            </p:contentPart>
          </mc:Choice>
          <mc:Fallback xmlns="">
            <p:pic>
              <p:nvPicPr>
                <p:cNvPr id="113" name="Ink 112">
                  <a:extLst>
                    <a:ext uri="{FF2B5EF4-FFF2-40B4-BE49-F238E27FC236}">
                      <a16:creationId xmlns:a16="http://schemas.microsoft.com/office/drawing/2014/main" id="{B9513495-9D78-1C65-7CAE-4E171633D735}"/>
                    </a:ext>
                  </a:extLst>
                </p:cNvPr>
                <p:cNvPicPr/>
                <p:nvPr/>
              </p:nvPicPr>
              <p:blipFill>
                <a:blip r:embed="rId123"/>
                <a:stretch>
                  <a:fillRect/>
                </a:stretch>
              </p:blipFill>
              <p:spPr>
                <a:xfrm>
                  <a:off x="5888117" y="5060385"/>
                  <a:ext cx="244440" cy="126720"/>
                </a:xfrm>
                <a:prstGeom prst="rect">
                  <a:avLst/>
                </a:prstGeom>
              </p:spPr>
            </p:pic>
          </mc:Fallback>
        </mc:AlternateContent>
        <mc:AlternateContent xmlns:mc="http://schemas.openxmlformats.org/markup-compatibility/2006" xmlns:p14="http://schemas.microsoft.com/office/powerpoint/2010/main">
          <mc:Choice Requires="p14">
            <p:contentPart p14:bwMode="auto" r:id="rId124">
              <p14:nvContentPartPr>
                <p14:cNvPr id="114" name="Ink 113">
                  <a:extLst>
                    <a:ext uri="{FF2B5EF4-FFF2-40B4-BE49-F238E27FC236}">
                      <a16:creationId xmlns:a16="http://schemas.microsoft.com/office/drawing/2014/main" id="{92614BE6-4F76-A2B1-BD6E-8DA3EC0C528E}"/>
                    </a:ext>
                  </a:extLst>
                </p14:cNvPr>
                <p14:cNvContentPartPr/>
                <p14:nvPr/>
              </p14:nvContentPartPr>
              <p14:xfrm>
                <a:off x="5445317" y="5105745"/>
                <a:ext cx="430920" cy="533880"/>
              </p14:xfrm>
            </p:contentPart>
          </mc:Choice>
          <mc:Fallback xmlns="">
            <p:pic>
              <p:nvPicPr>
                <p:cNvPr id="114" name="Ink 113">
                  <a:extLst>
                    <a:ext uri="{FF2B5EF4-FFF2-40B4-BE49-F238E27FC236}">
                      <a16:creationId xmlns:a16="http://schemas.microsoft.com/office/drawing/2014/main" id="{92614BE6-4F76-A2B1-BD6E-8DA3EC0C528E}"/>
                    </a:ext>
                  </a:extLst>
                </p:cNvPr>
                <p:cNvPicPr/>
                <p:nvPr/>
              </p:nvPicPr>
              <p:blipFill>
                <a:blip r:embed="rId125"/>
                <a:stretch>
                  <a:fillRect/>
                </a:stretch>
              </p:blipFill>
              <p:spPr>
                <a:xfrm>
                  <a:off x="5439197" y="5099625"/>
                  <a:ext cx="443160" cy="546120"/>
                </a:xfrm>
                <a:prstGeom prst="rect">
                  <a:avLst/>
                </a:prstGeom>
              </p:spPr>
            </p:pic>
          </mc:Fallback>
        </mc:AlternateContent>
        <mc:AlternateContent xmlns:mc="http://schemas.openxmlformats.org/markup-compatibility/2006" xmlns:p14="http://schemas.microsoft.com/office/powerpoint/2010/main">
          <mc:Choice Requires="p14">
            <p:contentPart p14:bwMode="auto" r:id="rId126">
              <p14:nvContentPartPr>
                <p14:cNvPr id="116" name="Ink 115">
                  <a:extLst>
                    <a:ext uri="{FF2B5EF4-FFF2-40B4-BE49-F238E27FC236}">
                      <a16:creationId xmlns:a16="http://schemas.microsoft.com/office/drawing/2014/main" id="{5E7D0B4B-36F6-D7AF-621C-66987F182EA0}"/>
                    </a:ext>
                  </a:extLst>
                </p14:cNvPr>
                <p14:cNvContentPartPr/>
                <p14:nvPr/>
              </p14:nvContentPartPr>
              <p14:xfrm>
                <a:off x="5902517" y="5413905"/>
                <a:ext cx="55440" cy="180360"/>
              </p14:xfrm>
            </p:contentPart>
          </mc:Choice>
          <mc:Fallback xmlns="">
            <p:pic>
              <p:nvPicPr>
                <p:cNvPr id="116" name="Ink 115">
                  <a:extLst>
                    <a:ext uri="{FF2B5EF4-FFF2-40B4-BE49-F238E27FC236}">
                      <a16:creationId xmlns:a16="http://schemas.microsoft.com/office/drawing/2014/main" id="{5E7D0B4B-36F6-D7AF-621C-66987F182EA0}"/>
                    </a:ext>
                  </a:extLst>
                </p:cNvPr>
                <p:cNvPicPr/>
                <p:nvPr/>
              </p:nvPicPr>
              <p:blipFill>
                <a:blip r:embed="rId127"/>
                <a:stretch>
                  <a:fillRect/>
                </a:stretch>
              </p:blipFill>
              <p:spPr>
                <a:xfrm>
                  <a:off x="5896397" y="5407785"/>
                  <a:ext cx="67680" cy="192600"/>
                </a:xfrm>
                <a:prstGeom prst="rect">
                  <a:avLst/>
                </a:prstGeom>
              </p:spPr>
            </p:pic>
          </mc:Fallback>
        </mc:AlternateContent>
      </p:grpSp>
      <p:grpSp>
        <p:nvGrpSpPr>
          <p:cNvPr id="121" name="Group 120">
            <a:extLst>
              <a:ext uri="{FF2B5EF4-FFF2-40B4-BE49-F238E27FC236}">
                <a16:creationId xmlns:a16="http://schemas.microsoft.com/office/drawing/2014/main" id="{A16A4EDF-3A9A-E326-1A75-8D911E56BEEB}"/>
              </a:ext>
            </a:extLst>
          </p:cNvPr>
          <p:cNvGrpSpPr/>
          <p:nvPr/>
        </p:nvGrpSpPr>
        <p:grpSpPr>
          <a:xfrm>
            <a:off x="5387717" y="5828265"/>
            <a:ext cx="661320" cy="239040"/>
            <a:chOff x="5387717" y="5828265"/>
            <a:chExt cx="661320" cy="239040"/>
          </a:xfrm>
        </p:grpSpPr>
        <mc:AlternateContent xmlns:mc="http://schemas.openxmlformats.org/markup-compatibility/2006" xmlns:p14="http://schemas.microsoft.com/office/powerpoint/2010/main">
          <mc:Choice Requires="p14">
            <p:contentPart p14:bwMode="auto" r:id="rId128">
              <p14:nvContentPartPr>
                <p14:cNvPr id="118" name="Ink 117">
                  <a:extLst>
                    <a:ext uri="{FF2B5EF4-FFF2-40B4-BE49-F238E27FC236}">
                      <a16:creationId xmlns:a16="http://schemas.microsoft.com/office/drawing/2014/main" id="{24E4BEAB-D6C9-82DE-B248-A1633A9DDD09}"/>
                    </a:ext>
                  </a:extLst>
                </p14:cNvPr>
                <p14:cNvContentPartPr/>
                <p14:nvPr/>
              </p14:nvContentPartPr>
              <p14:xfrm>
                <a:off x="5387717" y="5848065"/>
                <a:ext cx="316080" cy="90360"/>
              </p14:xfrm>
            </p:contentPart>
          </mc:Choice>
          <mc:Fallback xmlns="">
            <p:pic>
              <p:nvPicPr>
                <p:cNvPr id="118" name="Ink 117">
                  <a:extLst>
                    <a:ext uri="{FF2B5EF4-FFF2-40B4-BE49-F238E27FC236}">
                      <a16:creationId xmlns:a16="http://schemas.microsoft.com/office/drawing/2014/main" id="{24E4BEAB-D6C9-82DE-B248-A1633A9DDD09}"/>
                    </a:ext>
                  </a:extLst>
                </p:cNvPr>
                <p:cNvPicPr/>
                <p:nvPr/>
              </p:nvPicPr>
              <p:blipFill>
                <a:blip r:embed="rId129"/>
                <a:stretch>
                  <a:fillRect/>
                </a:stretch>
              </p:blipFill>
              <p:spPr>
                <a:xfrm>
                  <a:off x="5381597" y="5841945"/>
                  <a:ext cx="328320" cy="102600"/>
                </a:xfrm>
                <a:prstGeom prst="rect">
                  <a:avLst/>
                </a:prstGeom>
              </p:spPr>
            </p:pic>
          </mc:Fallback>
        </mc:AlternateContent>
        <mc:AlternateContent xmlns:mc="http://schemas.openxmlformats.org/markup-compatibility/2006" xmlns:p14="http://schemas.microsoft.com/office/powerpoint/2010/main">
          <mc:Choice Requires="p14">
            <p:contentPart p14:bwMode="auto" r:id="rId130">
              <p14:nvContentPartPr>
                <p14:cNvPr id="119" name="Ink 118">
                  <a:extLst>
                    <a:ext uri="{FF2B5EF4-FFF2-40B4-BE49-F238E27FC236}">
                      <a16:creationId xmlns:a16="http://schemas.microsoft.com/office/drawing/2014/main" id="{B1E07A81-A205-70BE-E274-4D9B91AF6C29}"/>
                    </a:ext>
                  </a:extLst>
                </p14:cNvPr>
                <p14:cNvContentPartPr/>
                <p14:nvPr/>
              </p14:nvContentPartPr>
              <p14:xfrm>
                <a:off x="5432717" y="5828265"/>
                <a:ext cx="616320" cy="120600"/>
              </p14:xfrm>
            </p:contentPart>
          </mc:Choice>
          <mc:Fallback xmlns="">
            <p:pic>
              <p:nvPicPr>
                <p:cNvPr id="119" name="Ink 118">
                  <a:extLst>
                    <a:ext uri="{FF2B5EF4-FFF2-40B4-BE49-F238E27FC236}">
                      <a16:creationId xmlns:a16="http://schemas.microsoft.com/office/drawing/2014/main" id="{B1E07A81-A205-70BE-E274-4D9B91AF6C29}"/>
                    </a:ext>
                  </a:extLst>
                </p:cNvPr>
                <p:cNvPicPr/>
                <p:nvPr/>
              </p:nvPicPr>
              <p:blipFill>
                <a:blip r:embed="rId131"/>
                <a:stretch>
                  <a:fillRect/>
                </a:stretch>
              </p:blipFill>
              <p:spPr>
                <a:xfrm>
                  <a:off x="5426597" y="5822145"/>
                  <a:ext cx="628560" cy="132840"/>
                </a:xfrm>
                <a:prstGeom prst="rect">
                  <a:avLst/>
                </a:prstGeom>
              </p:spPr>
            </p:pic>
          </mc:Fallback>
        </mc:AlternateContent>
        <mc:AlternateContent xmlns:mc="http://schemas.openxmlformats.org/markup-compatibility/2006" xmlns:p14="http://schemas.microsoft.com/office/powerpoint/2010/main">
          <mc:Choice Requires="p14">
            <p:contentPart p14:bwMode="auto" r:id="rId132">
              <p14:nvContentPartPr>
                <p14:cNvPr id="120" name="Ink 119">
                  <a:extLst>
                    <a:ext uri="{FF2B5EF4-FFF2-40B4-BE49-F238E27FC236}">
                      <a16:creationId xmlns:a16="http://schemas.microsoft.com/office/drawing/2014/main" id="{F2FB3F5D-D5CF-BB1D-310E-F33193958004}"/>
                    </a:ext>
                  </a:extLst>
                </p14:cNvPr>
                <p14:cNvContentPartPr/>
                <p14:nvPr/>
              </p14:nvContentPartPr>
              <p14:xfrm>
                <a:off x="5422637" y="5920785"/>
                <a:ext cx="493920" cy="146520"/>
              </p14:xfrm>
            </p:contentPart>
          </mc:Choice>
          <mc:Fallback xmlns="">
            <p:pic>
              <p:nvPicPr>
                <p:cNvPr id="120" name="Ink 119">
                  <a:extLst>
                    <a:ext uri="{FF2B5EF4-FFF2-40B4-BE49-F238E27FC236}">
                      <a16:creationId xmlns:a16="http://schemas.microsoft.com/office/drawing/2014/main" id="{F2FB3F5D-D5CF-BB1D-310E-F33193958004}"/>
                    </a:ext>
                  </a:extLst>
                </p:cNvPr>
                <p:cNvPicPr/>
                <p:nvPr/>
              </p:nvPicPr>
              <p:blipFill>
                <a:blip r:embed="rId133"/>
                <a:stretch>
                  <a:fillRect/>
                </a:stretch>
              </p:blipFill>
              <p:spPr>
                <a:xfrm>
                  <a:off x="5416517" y="5914665"/>
                  <a:ext cx="506160" cy="15876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34">
            <p14:nvContentPartPr>
              <p14:cNvPr id="122" name="Ink 121">
                <a:extLst>
                  <a:ext uri="{FF2B5EF4-FFF2-40B4-BE49-F238E27FC236}">
                    <a16:creationId xmlns:a16="http://schemas.microsoft.com/office/drawing/2014/main" id="{22DBFCF4-5CBF-2F68-6022-491D402C1D39}"/>
                  </a:ext>
                </a:extLst>
              </p14:cNvPr>
              <p14:cNvContentPartPr/>
              <p14:nvPr/>
            </p14:nvContentPartPr>
            <p14:xfrm>
              <a:off x="7568957" y="3809025"/>
              <a:ext cx="434520" cy="273960"/>
            </p14:xfrm>
          </p:contentPart>
        </mc:Choice>
        <mc:Fallback xmlns="">
          <p:pic>
            <p:nvPicPr>
              <p:cNvPr id="122" name="Ink 121">
                <a:extLst>
                  <a:ext uri="{FF2B5EF4-FFF2-40B4-BE49-F238E27FC236}">
                    <a16:creationId xmlns:a16="http://schemas.microsoft.com/office/drawing/2014/main" id="{22DBFCF4-5CBF-2F68-6022-491D402C1D39}"/>
                  </a:ext>
                </a:extLst>
              </p:cNvPr>
              <p:cNvPicPr/>
              <p:nvPr/>
            </p:nvPicPr>
            <p:blipFill>
              <a:blip r:embed="rId135"/>
              <a:stretch>
                <a:fillRect/>
              </a:stretch>
            </p:blipFill>
            <p:spPr>
              <a:xfrm>
                <a:off x="7562837" y="3802905"/>
                <a:ext cx="446760" cy="286200"/>
              </a:xfrm>
              <a:prstGeom prst="rect">
                <a:avLst/>
              </a:prstGeom>
            </p:spPr>
          </p:pic>
        </mc:Fallback>
      </mc:AlternateContent>
      <mc:AlternateContent xmlns:mc="http://schemas.openxmlformats.org/markup-compatibility/2006" xmlns:p14="http://schemas.microsoft.com/office/powerpoint/2010/main">
        <mc:Choice Requires="p14">
          <p:contentPart p14:bwMode="auto" r:id="rId136">
            <p14:nvContentPartPr>
              <p14:cNvPr id="123" name="Ink 122">
                <a:extLst>
                  <a:ext uri="{FF2B5EF4-FFF2-40B4-BE49-F238E27FC236}">
                    <a16:creationId xmlns:a16="http://schemas.microsoft.com/office/drawing/2014/main" id="{9636513E-92A5-086F-455D-C15F928ABECB}"/>
                  </a:ext>
                </a:extLst>
              </p14:cNvPr>
              <p14:cNvContentPartPr/>
              <p14:nvPr/>
            </p14:nvContentPartPr>
            <p14:xfrm>
              <a:off x="8518997" y="4325985"/>
              <a:ext cx="390240" cy="137880"/>
            </p14:xfrm>
          </p:contentPart>
        </mc:Choice>
        <mc:Fallback xmlns="">
          <p:pic>
            <p:nvPicPr>
              <p:cNvPr id="123" name="Ink 122">
                <a:extLst>
                  <a:ext uri="{FF2B5EF4-FFF2-40B4-BE49-F238E27FC236}">
                    <a16:creationId xmlns:a16="http://schemas.microsoft.com/office/drawing/2014/main" id="{9636513E-92A5-086F-455D-C15F928ABECB}"/>
                  </a:ext>
                </a:extLst>
              </p:cNvPr>
              <p:cNvPicPr/>
              <p:nvPr/>
            </p:nvPicPr>
            <p:blipFill>
              <a:blip r:embed="rId137"/>
              <a:stretch>
                <a:fillRect/>
              </a:stretch>
            </p:blipFill>
            <p:spPr>
              <a:xfrm>
                <a:off x="8512877" y="4319865"/>
                <a:ext cx="402480" cy="150120"/>
              </a:xfrm>
              <a:prstGeom prst="rect">
                <a:avLst/>
              </a:prstGeom>
            </p:spPr>
          </p:pic>
        </mc:Fallback>
      </mc:AlternateContent>
      <mc:AlternateContent xmlns:mc="http://schemas.openxmlformats.org/markup-compatibility/2006" xmlns:p14="http://schemas.microsoft.com/office/powerpoint/2010/main">
        <mc:Choice Requires="p14">
          <p:contentPart p14:bwMode="auto" r:id="rId138">
            <p14:nvContentPartPr>
              <p14:cNvPr id="124" name="Ink 123">
                <a:extLst>
                  <a:ext uri="{FF2B5EF4-FFF2-40B4-BE49-F238E27FC236}">
                    <a16:creationId xmlns:a16="http://schemas.microsoft.com/office/drawing/2014/main" id="{58C0F347-6AF3-4F1D-70FF-CD82FF6A0D33}"/>
                  </a:ext>
                </a:extLst>
              </p14:cNvPr>
              <p14:cNvContentPartPr/>
              <p14:nvPr/>
            </p14:nvContentPartPr>
            <p14:xfrm>
              <a:off x="8220557" y="4760145"/>
              <a:ext cx="200160" cy="216360"/>
            </p14:xfrm>
          </p:contentPart>
        </mc:Choice>
        <mc:Fallback xmlns="">
          <p:pic>
            <p:nvPicPr>
              <p:cNvPr id="124" name="Ink 123">
                <a:extLst>
                  <a:ext uri="{FF2B5EF4-FFF2-40B4-BE49-F238E27FC236}">
                    <a16:creationId xmlns:a16="http://schemas.microsoft.com/office/drawing/2014/main" id="{58C0F347-6AF3-4F1D-70FF-CD82FF6A0D33}"/>
                  </a:ext>
                </a:extLst>
              </p:cNvPr>
              <p:cNvPicPr/>
              <p:nvPr/>
            </p:nvPicPr>
            <p:blipFill>
              <a:blip r:embed="rId139"/>
              <a:stretch>
                <a:fillRect/>
              </a:stretch>
            </p:blipFill>
            <p:spPr>
              <a:xfrm>
                <a:off x="8214437" y="4754025"/>
                <a:ext cx="212400" cy="228600"/>
              </a:xfrm>
              <a:prstGeom prst="rect">
                <a:avLst/>
              </a:prstGeom>
            </p:spPr>
          </p:pic>
        </mc:Fallback>
      </mc:AlternateContent>
      <mc:AlternateContent xmlns:mc="http://schemas.openxmlformats.org/markup-compatibility/2006" xmlns:p14="http://schemas.microsoft.com/office/powerpoint/2010/main">
        <mc:Choice Requires="p14">
          <p:contentPart p14:bwMode="auto" r:id="rId140">
            <p14:nvContentPartPr>
              <p14:cNvPr id="125" name="Ink 124">
                <a:extLst>
                  <a:ext uri="{FF2B5EF4-FFF2-40B4-BE49-F238E27FC236}">
                    <a16:creationId xmlns:a16="http://schemas.microsoft.com/office/drawing/2014/main" id="{EADB5436-23A1-1A61-EF70-50ADF035AB5B}"/>
                  </a:ext>
                </a:extLst>
              </p14:cNvPr>
              <p14:cNvContentPartPr/>
              <p14:nvPr/>
            </p14:nvContentPartPr>
            <p14:xfrm>
              <a:off x="8118317" y="4772385"/>
              <a:ext cx="120600" cy="73440"/>
            </p14:xfrm>
          </p:contentPart>
        </mc:Choice>
        <mc:Fallback xmlns="">
          <p:pic>
            <p:nvPicPr>
              <p:cNvPr id="125" name="Ink 124">
                <a:extLst>
                  <a:ext uri="{FF2B5EF4-FFF2-40B4-BE49-F238E27FC236}">
                    <a16:creationId xmlns:a16="http://schemas.microsoft.com/office/drawing/2014/main" id="{EADB5436-23A1-1A61-EF70-50ADF035AB5B}"/>
                  </a:ext>
                </a:extLst>
              </p:cNvPr>
              <p:cNvPicPr/>
              <p:nvPr/>
            </p:nvPicPr>
            <p:blipFill>
              <a:blip r:embed="rId141"/>
              <a:stretch>
                <a:fillRect/>
              </a:stretch>
            </p:blipFill>
            <p:spPr>
              <a:xfrm>
                <a:off x="8112197" y="4766265"/>
                <a:ext cx="132840" cy="85680"/>
              </a:xfrm>
              <a:prstGeom prst="rect">
                <a:avLst/>
              </a:prstGeom>
            </p:spPr>
          </p:pic>
        </mc:Fallback>
      </mc:AlternateContent>
      <mc:AlternateContent xmlns:mc="http://schemas.openxmlformats.org/markup-compatibility/2006" xmlns:p14="http://schemas.microsoft.com/office/powerpoint/2010/main">
        <mc:Choice Requires="p14">
          <p:contentPart p14:bwMode="auto" r:id="rId142">
            <p14:nvContentPartPr>
              <p14:cNvPr id="126" name="Ink 125">
                <a:extLst>
                  <a:ext uri="{FF2B5EF4-FFF2-40B4-BE49-F238E27FC236}">
                    <a16:creationId xmlns:a16="http://schemas.microsoft.com/office/drawing/2014/main" id="{9FEDF2F0-5EA6-34C5-1C83-DAD5E2A01F81}"/>
                  </a:ext>
                </a:extLst>
              </p14:cNvPr>
              <p14:cNvContentPartPr/>
              <p14:nvPr/>
            </p14:nvContentPartPr>
            <p14:xfrm>
              <a:off x="7883597" y="4744305"/>
              <a:ext cx="219240" cy="82800"/>
            </p14:xfrm>
          </p:contentPart>
        </mc:Choice>
        <mc:Fallback xmlns="">
          <p:pic>
            <p:nvPicPr>
              <p:cNvPr id="126" name="Ink 125">
                <a:extLst>
                  <a:ext uri="{FF2B5EF4-FFF2-40B4-BE49-F238E27FC236}">
                    <a16:creationId xmlns:a16="http://schemas.microsoft.com/office/drawing/2014/main" id="{9FEDF2F0-5EA6-34C5-1C83-DAD5E2A01F81}"/>
                  </a:ext>
                </a:extLst>
              </p:cNvPr>
              <p:cNvPicPr/>
              <p:nvPr/>
            </p:nvPicPr>
            <p:blipFill>
              <a:blip r:embed="rId143"/>
              <a:stretch>
                <a:fillRect/>
              </a:stretch>
            </p:blipFill>
            <p:spPr>
              <a:xfrm>
                <a:off x="7877477" y="4738185"/>
                <a:ext cx="231480" cy="95040"/>
              </a:xfrm>
              <a:prstGeom prst="rect">
                <a:avLst/>
              </a:prstGeom>
            </p:spPr>
          </p:pic>
        </mc:Fallback>
      </mc:AlternateContent>
      <mc:AlternateContent xmlns:mc="http://schemas.openxmlformats.org/markup-compatibility/2006" xmlns:p14="http://schemas.microsoft.com/office/powerpoint/2010/main">
        <mc:Choice Requires="p14">
          <p:contentPart p14:bwMode="auto" r:id="rId144">
            <p14:nvContentPartPr>
              <p14:cNvPr id="128" name="Ink 127">
                <a:extLst>
                  <a:ext uri="{FF2B5EF4-FFF2-40B4-BE49-F238E27FC236}">
                    <a16:creationId xmlns:a16="http://schemas.microsoft.com/office/drawing/2014/main" id="{6DAE2DE0-2F37-444C-97DB-FF86B5AE59D5}"/>
                  </a:ext>
                </a:extLst>
              </p14:cNvPr>
              <p14:cNvContentPartPr/>
              <p14:nvPr/>
            </p14:nvContentPartPr>
            <p14:xfrm>
              <a:off x="8020757" y="4361625"/>
              <a:ext cx="78840" cy="210600"/>
            </p14:xfrm>
          </p:contentPart>
        </mc:Choice>
        <mc:Fallback xmlns="">
          <p:pic>
            <p:nvPicPr>
              <p:cNvPr id="128" name="Ink 127">
                <a:extLst>
                  <a:ext uri="{FF2B5EF4-FFF2-40B4-BE49-F238E27FC236}">
                    <a16:creationId xmlns:a16="http://schemas.microsoft.com/office/drawing/2014/main" id="{6DAE2DE0-2F37-444C-97DB-FF86B5AE59D5}"/>
                  </a:ext>
                </a:extLst>
              </p:cNvPr>
              <p:cNvPicPr/>
              <p:nvPr/>
            </p:nvPicPr>
            <p:blipFill>
              <a:blip r:embed="rId145"/>
              <a:stretch>
                <a:fillRect/>
              </a:stretch>
            </p:blipFill>
            <p:spPr>
              <a:xfrm>
                <a:off x="8014637" y="4355505"/>
                <a:ext cx="91080" cy="222840"/>
              </a:xfrm>
              <a:prstGeom prst="rect">
                <a:avLst/>
              </a:prstGeom>
            </p:spPr>
          </p:pic>
        </mc:Fallback>
      </mc:AlternateContent>
      <p:grpSp>
        <p:nvGrpSpPr>
          <p:cNvPr id="135" name="Group 134">
            <a:extLst>
              <a:ext uri="{FF2B5EF4-FFF2-40B4-BE49-F238E27FC236}">
                <a16:creationId xmlns:a16="http://schemas.microsoft.com/office/drawing/2014/main" id="{153E853B-3AA5-6405-CEA0-59EC832D5A31}"/>
              </a:ext>
            </a:extLst>
          </p:cNvPr>
          <p:cNvGrpSpPr/>
          <p:nvPr/>
        </p:nvGrpSpPr>
        <p:grpSpPr>
          <a:xfrm>
            <a:off x="7401557" y="5123745"/>
            <a:ext cx="910800" cy="480600"/>
            <a:chOff x="7401557" y="5123745"/>
            <a:chExt cx="910800" cy="480600"/>
          </a:xfrm>
        </p:grpSpPr>
        <mc:AlternateContent xmlns:mc="http://schemas.openxmlformats.org/markup-compatibility/2006" xmlns:p14="http://schemas.microsoft.com/office/powerpoint/2010/main">
          <mc:Choice Requires="p14">
            <p:contentPart p14:bwMode="auto" r:id="rId146">
              <p14:nvContentPartPr>
                <p14:cNvPr id="132" name="Ink 131">
                  <a:extLst>
                    <a:ext uri="{FF2B5EF4-FFF2-40B4-BE49-F238E27FC236}">
                      <a16:creationId xmlns:a16="http://schemas.microsoft.com/office/drawing/2014/main" id="{4421C3CA-AD4A-B346-C1CC-C9CD4873CA2E}"/>
                    </a:ext>
                  </a:extLst>
                </p14:cNvPr>
                <p14:cNvContentPartPr/>
                <p14:nvPr/>
              </p14:nvContentPartPr>
              <p14:xfrm>
                <a:off x="7553477" y="5232105"/>
                <a:ext cx="604080" cy="372240"/>
              </p14:xfrm>
            </p:contentPart>
          </mc:Choice>
          <mc:Fallback xmlns="">
            <p:pic>
              <p:nvPicPr>
                <p:cNvPr id="132" name="Ink 131">
                  <a:extLst>
                    <a:ext uri="{FF2B5EF4-FFF2-40B4-BE49-F238E27FC236}">
                      <a16:creationId xmlns:a16="http://schemas.microsoft.com/office/drawing/2014/main" id="{4421C3CA-AD4A-B346-C1CC-C9CD4873CA2E}"/>
                    </a:ext>
                  </a:extLst>
                </p:cNvPr>
                <p:cNvPicPr/>
                <p:nvPr/>
              </p:nvPicPr>
              <p:blipFill>
                <a:blip r:embed="rId147"/>
                <a:stretch>
                  <a:fillRect/>
                </a:stretch>
              </p:blipFill>
              <p:spPr>
                <a:xfrm>
                  <a:off x="7547357" y="5225985"/>
                  <a:ext cx="616320" cy="384480"/>
                </a:xfrm>
                <a:prstGeom prst="rect">
                  <a:avLst/>
                </a:prstGeom>
              </p:spPr>
            </p:pic>
          </mc:Fallback>
        </mc:AlternateContent>
        <mc:AlternateContent xmlns:mc="http://schemas.openxmlformats.org/markup-compatibility/2006" xmlns:p14="http://schemas.microsoft.com/office/powerpoint/2010/main">
          <mc:Choice Requires="p14">
            <p:contentPart p14:bwMode="auto" r:id="rId148">
              <p14:nvContentPartPr>
                <p14:cNvPr id="129" name="Ink 128">
                  <a:extLst>
                    <a:ext uri="{FF2B5EF4-FFF2-40B4-BE49-F238E27FC236}">
                      <a16:creationId xmlns:a16="http://schemas.microsoft.com/office/drawing/2014/main" id="{5CDCF19B-9487-605F-914F-D5F44F03D2A1}"/>
                    </a:ext>
                  </a:extLst>
                </p14:cNvPr>
                <p14:cNvContentPartPr/>
                <p14:nvPr/>
              </p14:nvContentPartPr>
              <p14:xfrm>
                <a:off x="7401557" y="5123745"/>
                <a:ext cx="511560" cy="108360"/>
              </p14:xfrm>
            </p:contentPart>
          </mc:Choice>
          <mc:Fallback xmlns="">
            <p:pic>
              <p:nvPicPr>
                <p:cNvPr id="129" name="Ink 128">
                  <a:extLst>
                    <a:ext uri="{FF2B5EF4-FFF2-40B4-BE49-F238E27FC236}">
                      <a16:creationId xmlns:a16="http://schemas.microsoft.com/office/drawing/2014/main" id="{5CDCF19B-9487-605F-914F-D5F44F03D2A1}"/>
                    </a:ext>
                  </a:extLst>
                </p:cNvPr>
                <p:cNvPicPr/>
                <p:nvPr/>
              </p:nvPicPr>
              <p:blipFill>
                <a:blip r:embed="rId149"/>
                <a:stretch>
                  <a:fillRect/>
                </a:stretch>
              </p:blipFill>
              <p:spPr>
                <a:xfrm>
                  <a:off x="7395437" y="5117625"/>
                  <a:ext cx="523800" cy="120600"/>
                </a:xfrm>
                <a:prstGeom prst="rect">
                  <a:avLst/>
                </a:prstGeom>
              </p:spPr>
            </p:pic>
          </mc:Fallback>
        </mc:AlternateContent>
        <mc:AlternateContent xmlns:mc="http://schemas.openxmlformats.org/markup-compatibility/2006" xmlns:p14="http://schemas.microsoft.com/office/powerpoint/2010/main">
          <mc:Choice Requires="p14">
            <p:contentPart p14:bwMode="auto" r:id="rId150">
              <p14:nvContentPartPr>
                <p14:cNvPr id="130" name="Ink 129">
                  <a:extLst>
                    <a:ext uri="{FF2B5EF4-FFF2-40B4-BE49-F238E27FC236}">
                      <a16:creationId xmlns:a16="http://schemas.microsoft.com/office/drawing/2014/main" id="{575AD15E-177A-2F20-1E32-51E634A49DC0}"/>
                    </a:ext>
                  </a:extLst>
                </p14:cNvPr>
                <p14:cNvContentPartPr/>
                <p14:nvPr/>
              </p14:nvContentPartPr>
              <p14:xfrm>
                <a:off x="7822757" y="5222385"/>
                <a:ext cx="489600" cy="344160"/>
              </p14:xfrm>
            </p:contentPart>
          </mc:Choice>
          <mc:Fallback xmlns="">
            <p:pic>
              <p:nvPicPr>
                <p:cNvPr id="130" name="Ink 129">
                  <a:extLst>
                    <a:ext uri="{FF2B5EF4-FFF2-40B4-BE49-F238E27FC236}">
                      <a16:creationId xmlns:a16="http://schemas.microsoft.com/office/drawing/2014/main" id="{575AD15E-177A-2F20-1E32-51E634A49DC0}"/>
                    </a:ext>
                  </a:extLst>
                </p:cNvPr>
                <p:cNvPicPr/>
                <p:nvPr/>
              </p:nvPicPr>
              <p:blipFill>
                <a:blip r:embed="rId151"/>
                <a:stretch>
                  <a:fillRect/>
                </a:stretch>
              </p:blipFill>
              <p:spPr>
                <a:xfrm>
                  <a:off x="7816637" y="5216265"/>
                  <a:ext cx="501840" cy="3564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52">
            <p14:nvContentPartPr>
              <p14:cNvPr id="133" name="Ink 132">
                <a:extLst>
                  <a:ext uri="{FF2B5EF4-FFF2-40B4-BE49-F238E27FC236}">
                    <a16:creationId xmlns:a16="http://schemas.microsoft.com/office/drawing/2014/main" id="{D734EE5E-5CFD-D412-E83B-3F24D51C2B60}"/>
                  </a:ext>
                </a:extLst>
              </p14:cNvPr>
              <p14:cNvContentPartPr/>
              <p14:nvPr/>
            </p14:nvContentPartPr>
            <p14:xfrm>
              <a:off x="7088717" y="3086505"/>
              <a:ext cx="2055960" cy="3009240"/>
            </p14:xfrm>
          </p:contentPart>
        </mc:Choice>
        <mc:Fallback xmlns="">
          <p:pic>
            <p:nvPicPr>
              <p:cNvPr id="133" name="Ink 132">
                <a:extLst>
                  <a:ext uri="{FF2B5EF4-FFF2-40B4-BE49-F238E27FC236}">
                    <a16:creationId xmlns:a16="http://schemas.microsoft.com/office/drawing/2014/main" id="{D734EE5E-5CFD-D412-E83B-3F24D51C2B60}"/>
                  </a:ext>
                </a:extLst>
              </p:cNvPr>
              <p:cNvPicPr/>
              <p:nvPr/>
            </p:nvPicPr>
            <p:blipFill>
              <a:blip r:embed="rId153"/>
              <a:stretch>
                <a:fillRect/>
              </a:stretch>
            </p:blipFill>
            <p:spPr>
              <a:xfrm>
                <a:off x="7082597" y="3080385"/>
                <a:ext cx="2068200" cy="3021480"/>
              </a:xfrm>
              <a:prstGeom prst="rect">
                <a:avLst/>
              </a:prstGeom>
            </p:spPr>
          </p:pic>
        </mc:Fallback>
      </mc:AlternateContent>
      <mc:AlternateContent xmlns:mc="http://schemas.openxmlformats.org/markup-compatibility/2006" xmlns:p14="http://schemas.microsoft.com/office/powerpoint/2010/main">
        <mc:Choice Requires="p14">
          <p:contentPart p14:bwMode="auto" r:id="rId154">
            <p14:nvContentPartPr>
              <p14:cNvPr id="137" name="Ink 136">
                <a:extLst>
                  <a:ext uri="{FF2B5EF4-FFF2-40B4-BE49-F238E27FC236}">
                    <a16:creationId xmlns:a16="http://schemas.microsoft.com/office/drawing/2014/main" id="{861CF0FA-7E2B-98FC-E7EC-AB46E7F465AB}"/>
                  </a:ext>
                </a:extLst>
              </p14:cNvPr>
              <p14:cNvContentPartPr/>
              <p14:nvPr/>
            </p14:nvContentPartPr>
            <p14:xfrm>
              <a:off x="6321197" y="3854025"/>
              <a:ext cx="370440" cy="156960"/>
            </p14:xfrm>
          </p:contentPart>
        </mc:Choice>
        <mc:Fallback xmlns="">
          <p:pic>
            <p:nvPicPr>
              <p:cNvPr id="137" name="Ink 136">
                <a:extLst>
                  <a:ext uri="{FF2B5EF4-FFF2-40B4-BE49-F238E27FC236}">
                    <a16:creationId xmlns:a16="http://schemas.microsoft.com/office/drawing/2014/main" id="{861CF0FA-7E2B-98FC-E7EC-AB46E7F465AB}"/>
                  </a:ext>
                </a:extLst>
              </p:cNvPr>
              <p:cNvPicPr/>
              <p:nvPr/>
            </p:nvPicPr>
            <p:blipFill>
              <a:blip r:embed="rId155"/>
              <a:stretch>
                <a:fillRect/>
              </a:stretch>
            </p:blipFill>
            <p:spPr>
              <a:xfrm>
                <a:off x="6315077" y="3847905"/>
                <a:ext cx="382680" cy="169200"/>
              </a:xfrm>
              <a:prstGeom prst="rect">
                <a:avLst/>
              </a:prstGeom>
            </p:spPr>
          </p:pic>
        </mc:Fallback>
      </mc:AlternateContent>
      <p:grpSp>
        <p:nvGrpSpPr>
          <p:cNvPr id="141" name="Group 140">
            <a:extLst>
              <a:ext uri="{FF2B5EF4-FFF2-40B4-BE49-F238E27FC236}">
                <a16:creationId xmlns:a16="http://schemas.microsoft.com/office/drawing/2014/main" id="{1FF5854F-FC0D-809A-2075-5C36407C3718}"/>
              </a:ext>
            </a:extLst>
          </p:cNvPr>
          <p:cNvGrpSpPr/>
          <p:nvPr/>
        </p:nvGrpSpPr>
        <p:grpSpPr>
          <a:xfrm>
            <a:off x="6717557" y="3946905"/>
            <a:ext cx="562680" cy="1060200"/>
            <a:chOff x="6717557" y="3946905"/>
            <a:chExt cx="562680" cy="1060200"/>
          </a:xfrm>
        </p:grpSpPr>
        <mc:AlternateContent xmlns:mc="http://schemas.openxmlformats.org/markup-compatibility/2006" xmlns:p14="http://schemas.microsoft.com/office/powerpoint/2010/main">
          <mc:Choice Requires="p14">
            <p:contentPart p14:bwMode="auto" r:id="rId156">
              <p14:nvContentPartPr>
                <p14:cNvPr id="138" name="Ink 137">
                  <a:extLst>
                    <a:ext uri="{FF2B5EF4-FFF2-40B4-BE49-F238E27FC236}">
                      <a16:creationId xmlns:a16="http://schemas.microsoft.com/office/drawing/2014/main" id="{9986142E-D122-000A-9535-78D8C3E27DCE}"/>
                    </a:ext>
                  </a:extLst>
                </p14:cNvPr>
                <p14:cNvContentPartPr/>
                <p14:nvPr/>
              </p14:nvContentPartPr>
              <p14:xfrm>
                <a:off x="6869117" y="3946905"/>
                <a:ext cx="411120" cy="662040"/>
              </p14:xfrm>
            </p:contentPart>
          </mc:Choice>
          <mc:Fallback xmlns="">
            <p:pic>
              <p:nvPicPr>
                <p:cNvPr id="138" name="Ink 137">
                  <a:extLst>
                    <a:ext uri="{FF2B5EF4-FFF2-40B4-BE49-F238E27FC236}">
                      <a16:creationId xmlns:a16="http://schemas.microsoft.com/office/drawing/2014/main" id="{9986142E-D122-000A-9535-78D8C3E27DCE}"/>
                    </a:ext>
                  </a:extLst>
                </p:cNvPr>
                <p:cNvPicPr/>
                <p:nvPr/>
              </p:nvPicPr>
              <p:blipFill>
                <a:blip r:embed="rId157"/>
                <a:stretch>
                  <a:fillRect/>
                </a:stretch>
              </p:blipFill>
              <p:spPr>
                <a:xfrm>
                  <a:off x="6862997" y="3940785"/>
                  <a:ext cx="423360" cy="674280"/>
                </a:xfrm>
                <a:prstGeom prst="rect">
                  <a:avLst/>
                </a:prstGeom>
              </p:spPr>
            </p:pic>
          </mc:Fallback>
        </mc:AlternateContent>
        <mc:AlternateContent xmlns:mc="http://schemas.openxmlformats.org/markup-compatibility/2006" xmlns:p14="http://schemas.microsoft.com/office/powerpoint/2010/main">
          <mc:Choice Requires="p14">
            <p:contentPart p14:bwMode="auto" r:id="rId158">
              <p14:nvContentPartPr>
                <p14:cNvPr id="139" name="Ink 138">
                  <a:extLst>
                    <a:ext uri="{FF2B5EF4-FFF2-40B4-BE49-F238E27FC236}">
                      <a16:creationId xmlns:a16="http://schemas.microsoft.com/office/drawing/2014/main" id="{923D9F90-1BAF-8F3E-EBE3-EB440CF7A8EB}"/>
                    </a:ext>
                  </a:extLst>
                </p14:cNvPr>
                <p14:cNvContentPartPr/>
                <p14:nvPr/>
              </p14:nvContentPartPr>
              <p14:xfrm>
                <a:off x="6727997" y="4707585"/>
                <a:ext cx="361800" cy="299520"/>
              </p14:xfrm>
            </p:contentPart>
          </mc:Choice>
          <mc:Fallback xmlns="">
            <p:pic>
              <p:nvPicPr>
                <p:cNvPr id="139" name="Ink 138">
                  <a:extLst>
                    <a:ext uri="{FF2B5EF4-FFF2-40B4-BE49-F238E27FC236}">
                      <a16:creationId xmlns:a16="http://schemas.microsoft.com/office/drawing/2014/main" id="{923D9F90-1BAF-8F3E-EBE3-EB440CF7A8EB}"/>
                    </a:ext>
                  </a:extLst>
                </p:cNvPr>
                <p:cNvPicPr/>
                <p:nvPr/>
              </p:nvPicPr>
              <p:blipFill>
                <a:blip r:embed="rId159"/>
                <a:stretch>
                  <a:fillRect/>
                </a:stretch>
              </p:blipFill>
              <p:spPr>
                <a:xfrm>
                  <a:off x="6721877" y="4701465"/>
                  <a:ext cx="374040" cy="311760"/>
                </a:xfrm>
                <a:prstGeom prst="rect">
                  <a:avLst/>
                </a:prstGeom>
              </p:spPr>
            </p:pic>
          </mc:Fallback>
        </mc:AlternateContent>
        <mc:AlternateContent xmlns:mc="http://schemas.openxmlformats.org/markup-compatibility/2006" xmlns:p14="http://schemas.microsoft.com/office/powerpoint/2010/main">
          <mc:Choice Requires="p14">
            <p:contentPart p14:bwMode="auto" r:id="rId160">
              <p14:nvContentPartPr>
                <p14:cNvPr id="140" name="Ink 139">
                  <a:extLst>
                    <a:ext uri="{FF2B5EF4-FFF2-40B4-BE49-F238E27FC236}">
                      <a16:creationId xmlns:a16="http://schemas.microsoft.com/office/drawing/2014/main" id="{C4F25029-F60A-4325-563E-B1F4CF09AEC6}"/>
                    </a:ext>
                  </a:extLst>
                </p14:cNvPr>
                <p14:cNvContentPartPr/>
                <p14:nvPr/>
              </p14:nvContentPartPr>
              <p14:xfrm>
                <a:off x="6717557" y="4795065"/>
                <a:ext cx="342720" cy="211320"/>
              </p14:xfrm>
            </p:contentPart>
          </mc:Choice>
          <mc:Fallback xmlns="">
            <p:pic>
              <p:nvPicPr>
                <p:cNvPr id="140" name="Ink 139">
                  <a:extLst>
                    <a:ext uri="{FF2B5EF4-FFF2-40B4-BE49-F238E27FC236}">
                      <a16:creationId xmlns:a16="http://schemas.microsoft.com/office/drawing/2014/main" id="{C4F25029-F60A-4325-563E-B1F4CF09AEC6}"/>
                    </a:ext>
                  </a:extLst>
                </p:cNvPr>
                <p:cNvPicPr/>
                <p:nvPr/>
              </p:nvPicPr>
              <p:blipFill>
                <a:blip r:embed="rId161"/>
                <a:stretch>
                  <a:fillRect/>
                </a:stretch>
              </p:blipFill>
              <p:spPr>
                <a:xfrm>
                  <a:off x="6711437" y="4788945"/>
                  <a:ext cx="354960" cy="22356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62">
            <p14:nvContentPartPr>
              <p14:cNvPr id="142" name="Ink 141">
                <a:extLst>
                  <a:ext uri="{FF2B5EF4-FFF2-40B4-BE49-F238E27FC236}">
                    <a16:creationId xmlns:a16="http://schemas.microsoft.com/office/drawing/2014/main" id="{8A798B7E-7C77-9141-51F8-0A9941C3B8C8}"/>
                  </a:ext>
                </a:extLst>
              </p14:cNvPr>
              <p14:cNvContentPartPr/>
              <p14:nvPr/>
            </p14:nvContentPartPr>
            <p14:xfrm>
              <a:off x="6527117" y="3956265"/>
              <a:ext cx="360" cy="360"/>
            </p14:xfrm>
          </p:contentPart>
        </mc:Choice>
        <mc:Fallback xmlns="">
          <p:pic>
            <p:nvPicPr>
              <p:cNvPr id="142" name="Ink 141">
                <a:extLst>
                  <a:ext uri="{FF2B5EF4-FFF2-40B4-BE49-F238E27FC236}">
                    <a16:creationId xmlns:a16="http://schemas.microsoft.com/office/drawing/2014/main" id="{8A798B7E-7C77-9141-51F8-0A9941C3B8C8}"/>
                  </a:ext>
                </a:extLst>
              </p:cNvPr>
              <p:cNvPicPr/>
              <p:nvPr/>
            </p:nvPicPr>
            <p:blipFill>
              <a:blip r:embed="rId163"/>
              <a:stretch>
                <a:fillRect/>
              </a:stretch>
            </p:blipFill>
            <p:spPr>
              <a:xfrm>
                <a:off x="6520997" y="3950145"/>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64">
            <p14:nvContentPartPr>
              <p14:cNvPr id="143" name="Ink 142">
                <a:extLst>
                  <a:ext uri="{FF2B5EF4-FFF2-40B4-BE49-F238E27FC236}">
                    <a16:creationId xmlns:a16="http://schemas.microsoft.com/office/drawing/2014/main" id="{C5DC5646-4019-74D8-2E0D-268731C81BEB}"/>
                  </a:ext>
                </a:extLst>
              </p14:cNvPr>
              <p14:cNvContentPartPr/>
              <p14:nvPr/>
            </p14:nvContentPartPr>
            <p14:xfrm>
              <a:off x="6461957" y="3946545"/>
              <a:ext cx="111240" cy="53640"/>
            </p14:xfrm>
          </p:contentPart>
        </mc:Choice>
        <mc:Fallback xmlns="">
          <p:pic>
            <p:nvPicPr>
              <p:cNvPr id="143" name="Ink 142">
                <a:extLst>
                  <a:ext uri="{FF2B5EF4-FFF2-40B4-BE49-F238E27FC236}">
                    <a16:creationId xmlns:a16="http://schemas.microsoft.com/office/drawing/2014/main" id="{C5DC5646-4019-74D8-2E0D-268731C81BEB}"/>
                  </a:ext>
                </a:extLst>
              </p:cNvPr>
              <p:cNvPicPr/>
              <p:nvPr/>
            </p:nvPicPr>
            <p:blipFill>
              <a:blip r:embed="rId165"/>
              <a:stretch>
                <a:fillRect/>
              </a:stretch>
            </p:blipFill>
            <p:spPr>
              <a:xfrm>
                <a:off x="6455837" y="3940425"/>
                <a:ext cx="123480" cy="65880"/>
              </a:xfrm>
              <a:prstGeom prst="rect">
                <a:avLst/>
              </a:prstGeom>
            </p:spPr>
          </p:pic>
        </mc:Fallback>
      </mc:AlternateContent>
      <mc:AlternateContent xmlns:mc="http://schemas.openxmlformats.org/markup-compatibility/2006" xmlns:p14="http://schemas.microsoft.com/office/powerpoint/2010/main">
        <mc:Choice Requires="p14">
          <p:contentPart p14:bwMode="auto" r:id="rId166">
            <p14:nvContentPartPr>
              <p14:cNvPr id="151" name="Ink 150">
                <a:extLst>
                  <a:ext uri="{FF2B5EF4-FFF2-40B4-BE49-F238E27FC236}">
                    <a16:creationId xmlns:a16="http://schemas.microsoft.com/office/drawing/2014/main" id="{7071D6DA-4E1D-3AD7-2EB3-25B86CBDF645}"/>
                  </a:ext>
                </a:extLst>
              </p14:cNvPr>
              <p14:cNvContentPartPr/>
              <p14:nvPr/>
            </p14:nvContentPartPr>
            <p14:xfrm>
              <a:off x="4162637" y="1710585"/>
              <a:ext cx="210240" cy="551520"/>
            </p14:xfrm>
          </p:contentPart>
        </mc:Choice>
        <mc:Fallback xmlns="">
          <p:pic>
            <p:nvPicPr>
              <p:cNvPr id="151" name="Ink 150">
                <a:extLst>
                  <a:ext uri="{FF2B5EF4-FFF2-40B4-BE49-F238E27FC236}">
                    <a16:creationId xmlns:a16="http://schemas.microsoft.com/office/drawing/2014/main" id="{7071D6DA-4E1D-3AD7-2EB3-25B86CBDF645}"/>
                  </a:ext>
                </a:extLst>
              </p:cNvPr>
              <p:cNvPicPr/>
              <p:nvPr/>
            </p:nvPicPr>
            <p:blipFill>
              <a:blip r:embed="rId167"/>
              <a:stretch>
                <a:fillRect/>
              </a:stretch>
            </p:blipFill>
            <p:spPr>
              <a:xfrm>
                <a:off x="4156517" y="1704465"/>
                <a:ext cx="222480" cy="563760"/>
              </a:xfrm>
              <a:prstGeom prst="rect">
                <a:avLst/>
              </a:prstGeom>
            </p:spPr>
          </p:pic>
        </mc:Fallback>
      </mc:AlternateContent>
      <mc:AlternateContent xmlns:mc="http://schemas.openxmlformats.org/markup-compatibility/2006" xmlns:p14="http://schemas.microsoft.com/office/powerpoint/2010/main">
        <mc:Choice Requires="p14">
          <p:contentPart p14:bwMode="auto" r:id="rId168">
            <p14:nvContentPartPr>
              <p14:cNvPr id="152" name="Ink 151">
                <a:extLst>
                  <a:ext uri="{FF2B5EF4-FFF2-40B4-BE49-F238E27FC236}">
                    <a16:creationId xmlns:a16="http://schemas.microsoft.com/office/drawing/2014/main" id="{CD1BD149-50DF-7287-6545-A5724B534C69}"/>
                  </a:ext>
                </a:extLst>
              </p14:cNvPr>
              <p14:cNvContentPartPr/>
              <p14:nvPr/>
            </p14:nvContentPartPr>
            <p14:xfrm>
              <a:off x="4264157" y="1746585"/>
              <a:ext cx="383400" cy="737280"/>
            </p14:xfrm>
          </p:contentPart>
        </mc:Choice>
        <mc:Fallback xmlns="">
          <p:pic>
            <p:nvPicPr>
              <p:cNvPr id="152" name="Ink 151">
                <a:extLst>
                  <a:ext uri="{FF2B5EF4-FFF2-40B4-BE49-F238E27FC236}">
                    <a16:creationId xmlns:a16="http://schemas.microsoft.com/office/drawing/2014/main" id="{CD1BD149-50DF-7287-6545-A5724B534C69}"/>
                  </a:ext>
                </a:extLst>
              </p:cNvPr>
              <p:cNvPicPr/>
              <p:nvPr/>
            </p:nvPicPr>
            <p:blipFill>
              <a:blip r:embed="rId169"/>
              <a:stretch>
                <a:fillRect/>
              </a:stretch>
            </p:blipFill>
            <p:spPr>
              <a:xfrm>
                <a:off x="4258037" y="1740465"/>
                <a:ext cx="395640" cy="749520"/>
              </a:xfrm>
              <a:prstGeom prst="rect">
                <a:avLst/>
              </a:prstGeom>
            </p:spPr>
          </p:pic>
        </mc:Fallback>
      </mc:AlternateContent>
      <mc:AlternateContent xmlns:mc="http://schemas.openxmlformats.org/markup-compatibility/2006" xmlns:p14="http://schemas.microsoft.com/office/powerpoint/2010/main">
        <mc:Choice Requires="p14">
          <p:contentPart p14:bwMode="auto" r:id="rId170">
            <p14:nvContentPartPr>
              <p14:cNvPr id="60" name="Ink 59">
                <a:extLst>
                  <a:ext uri="{FF2B5EF4-FFF2-40B4-BE49-F238E27FC236}">
                    <a16:creationId xmlns:a16="http://schemas.microsoft.com/office/drawing/2014/main" id="{BB8C827D-8B2D-3CEE-7626-21B569FB9A5D}"/>
                  </a:ext>
                </a:extLst>
              </p14:cNvPr>
              <p14:cNvContentPartPr/>
              <p14:nvPr/>
            </p14:nvContentPartPr>
            <p14:xfrm>
              <a:off x="3850940" y="1930820"/>
              <a:ext cx="35280" cy="50760"/>
            </p14:xfrm>
          </p:contentPart>
        </mc:Choice>
        <mc:Fallback xmlns="">
          <p:pic>
            <p:nvPicPr>
              <p:cNvPr id="60" name="Ink 59">
                <a:extLst>
                  <a:ext uri="{FF2B5EF4-FFF2-40B4-BE49-F238E27FC236}">
                    <a16:creationId xmlns:a16="http://schemas.microsoft.com/office/drawing/2014/main" id="{BB8C827D-8B2D-3CEE-7626-21B569FB9A5D}"/>
                  </a:ext>
                </a:extLst>
              </p:cNvPr>
              <p:cNvPicPr/>
              <p:nvPr/>
            </p:nvPicPr>
            <p:blipFill>
              <a:blip r:embed="rId171"/>
              <a:stretch>
                <a:fillRect/>
              </a:stretch>
            </p:blipFill>
            <p:spPr>
              <a:xfrm>
                <a:off x="3844820" y="1924700"/>
                <a:ext cx="47520" cy="63000"/>
              </a:xfrm>
              <a:prstGeom prst="rect">
                <a:avLst/>
              </a:prstGeom>
            </p:spPr>
          </p:pic>
        </mc:Fallback>
      </mc:AlternateContent>
      <p:grpSp>
        <p:nvGrpSpPr>
          <p:cNvPr id="64" name="Group 63">
            <a:extLst>
              <a:ext uri="{FF2B5EF4-FFF2-40B4-BE49-F238E27FC236}">
                <a16:creationId xmlns:a16="http://schemas.microsoft.com/office/drawing/2014/main" id="{193D5789-7F5C-9504-AA91-F133DA915BCD}"/>
              </a:ext>
            </a:extLst>
          </p:cNvPr>
          <p:cNvGrpSpPr/>
          <p:nvPr/>
        </p:nvGrpSpPr>
        <p:grpSpPr>
          <a:xfrm>
            <a:off x="3684980" y="1713740"/>
            <a:ext cx="437760" cy="280440"/>
            <a:chOff x="3684980" y="1713740"/>
            <a:chExt cx="437760" cy="280440"/>
          </a:xfrm>
        </p:grpSpPr>
        <mc:AlternateContent xmlns:mc="http://schemas.openxmlformats.org/markup-compatibility/2006" xmlns:p14="http://schemas.microsoft.com/office/powerpoint/2010/main">
          <mc:Choice Requires="p14">
            <p:contentPart p14:bwMode="auto" r:id="rId172">
              <p14:nvContentPartPr>
                <p14:cNvPr id="14" name="Ink 13">
                  <a:extLst>
                    <a:ext uri="{FF2B5EF4-FFF2-40B4-BE49-F238E27FC236}">
                      <a16:creationId xmlns:a16="http://schemas.microsoft.com/office/drawing/2014/main" id="{5A4FFE16-3B7C-7108-B051-31DC35EAB14E}"/>
                    </a:ext>
                  </a:extLst>
                </p14:cNvPr>
                <p14:cNvContentPartPr/>
                <p14:nvPr/>
              </p14:nvContentPartPr>
              <p14:xfrm>
                <a:off x="4006460" y="1783580"/>
                <a:ext cx="116280" cy="9720"/>
              </p14:xfrm>
            </p:contentPart>
          </mc:Choice>
          <mc:Fallback xmlns="">
            <p:pic>
              <p:nvPicPr>
                <p:cNvPr id="14" name="Ink 13">
                  <a:extLst>
                    <a:ext uri="{FF2B5EF4-FFF2-40B4-BE49-F238E27FC236}">
                      <a16:creationId xmlns:a16="http://schemas.microsoft.com/office/drawing/2014/main" id="{5A4FFE16-3B7C-7108-B051-31DC35EAB14E}"/>
                    </a:ext>
                  </a:extLst>
                </p:cNvPr>
                <p:cNvPicPr/>
                <p:nvPr/>
              </p:nvPicPr>
              <p:blipFill>
                <a:blip r:embed="rId173"/>
                <a:stretch>
                  <a:fillRect/>
                </a:stretch>
              </p:blipFill>
              <p:spPr>
                <a:xfrm>
                  <a:off x="4000340" y="1777460"/>
                  <a:ext cx="128520" cy="21960"/>
                </a:xfrm>
                <a:prstGeom prst="rect">
                  <a:avLst/>
                </a:prstGeom>
              </p:spPr>
            </p:pic>
          </mc:Fallback>
        </mc:AlternateContent>
        <mc:AlternateContent xmlns:mc="http://schemas.openxmlformats.org/markup-compatibility/2006" xmlns:p14="http://schemas.microsoft.com/office/powerpoint/2010/main">
          <mc:Choice Requires="p14">
            <p:contentPart p14:bwMode="auto" r:id="rId174">
              <p14:nvContentPartPr>
                <p14:cNvPr id="20" name="Ink 19">
                  <a:extLst>
                    <a:ext uri="{FF2B5EF4-FFF2-40B4-BE49-F238E27FC236}">
                      <a16:creationId xmlns:a16="http://schemas.microsoft.com/office/drawing/2014/main" id="{EA4B8F79-580D-C941-ECF6-9A619E1B3EE2}"/>
                    </a:ext>
                  </a:extLst>
                </p14:cNvPr>
                <p14:cNvContentPartPr/>
                <p14:nvPr/>
              </p14:nvContentPartPr>
              <p14:xfrm>
                <a:off x="3993860" y="1827500"/>
                <a:ext cx="99000" cy="20160"/>
              </p14:xfrm>
            </p:contentPart>
          </mc:Choice>
          <mc:Fallback xmlns="">
            <p:pic>
              <p:nvPicPr>
                <p:cNvPr id="20" name="Ink 19">
                  <a:extLst>
                    <a:ext uri="{FF2B5EF4-FFF2-40B4-BE49-F238E27FC236}">
                      <a16:creationId xmlns:a16="http://schemas.microsoft.com/office/drawing/2014/main" id="{EA4B8F79-580D-C941-ECF6-9A619E1B3EE2}"/>
                    </a:ext>
                  </a:extLst>
                </p:cNvPr>
                <p:cNvPicPr/>
                <p:nvPr/>
              </p:nvPicPr>
              <p:blipFill>
                <a:blip r:embed="rId175"/>
                <a:stretch>
                  <a:fillRect/>
                </a:stretch>
              </p:blipFill>
              <p:spPr>
                <a:xfrm>
                  <a:off x="3987740" y="1821380"/>
                  <a:ext cx="111240" cy="32400"/>
                </a:xfrm>
                <a:prstGeom prst="rect">
                  <a:avLst/>
                </a:prstGeom>
              </p:spPr>
            </p:pic>
          </mc:Fallback>
        </mc:AlternateContent>
        <mc:AlternateContent xmlns:mc="http://schemas.openxmlformats.org/markup-compatibility/2006" xmlns:p14="http://schemas.microsoft.com/office/powerpoint/2010/main">
          <mc:Choice Requires="p14">
            <p:contentPart p14:bwMode="auto" r:id="rId176">
              <p14:nvContentPartPr>
                <p14:cNvPr id="21" name="Ink 20">
                  <a:extLst>
                    <a:ext uri="{FF2B5EF4-FFF2-40B4-BE49-F238E27FC236}">
                      <a16:creationId xmlns:a16="http://schemas.microsoft.com/office/drawing/2014/main" id="{A526874E-CA40-CDB8-D348-03F32060BA06}"/>
                    </a:ext>
                  </a:extLst>
                </p14:cNvPr>
                <p14:cNvContentPartPr/>
                <p14:nvPr/>
              </p14:nvContentPartPr>
              <p14:xfrm>
                <a:off x="3993860" y="1860260"/>
                <a:ext cx="108360" cy="28440"/>
              </p14:xfrm>
            </p:contentPart>
          </mc:Choice>
          <mc:Fallback xmlns="">
            <p:pic>
              <p:nvPicPr>
                <p:cNvPr id="21" name="Ink 20">
                  <a:extLst>
                    <a:ext uri="{FF2B5EF4-FFF2-40B4-BE49-F238E27FC236}">
                      <a16:creationId xmlns:a16="http://schemas.microsoft.com/office/drawing/2014/main" id="{A526874E-CA40-CDB8-D348-03F32060BA06}"/>
                    </a:ext>
                  </a:extLst>
                </p:cNvPr>
                <p:cNvPicPr/>
                <p:nvPr/>
              </p:nvPicPr>
              <p:blipFill>
                <a:blip r:embed="rId177"/>
                <a:stretch>
                  <a:fillRect/>
                </a:stretch>
              </p:blipFill>
              <p:spPr>
                <a:xfrm>
                  <a:off x="3987740" y="1854140"/>
                  <a:ext cx="120600" cy="40680"/>
                </a:xfrm>
                <a:prstGeom prst="rect">
                  <a:avLst/>
                </a:prstGeom>
              </p:spPr>
            </p:pic>
          </mc:Fallback>
        </mc:AlternateContent>
        <mc:AlternateContent xmlns:mc="http://schemas.openxmlformats.org/markup-compatibility/2006" xmlns:p14="http://schemas.microsoft.com/office/powerpoint/2010/main">
          <mc:Choice Requires="p14">
            <p:contentPart p14:bwMode="auto" r:id="rId178">
              <p14:nvContentPartPr>
                <p14:cNvPr id="48" name="Ink 47">
                  <a:extLst>
                    <a:ext uri="{FF2B5EF4-FFF2-40B4-BE49-F238E27FC236}">
                      <a16:creationId xmlns:a16="http://schemas.microsoft.com/office/drawing/2014/main" id="{5A0C7FB6-CC17-5CE9-B17A-DAB505E9AF31}"/>
                    </a:ext>
                  </a:extLst>
                </p14:cNvPr>
                <p14:cNvContentPartPr/>
                <p14:nvPr/>
              </p14:nvContentPartPr>
              <p14:xfrm>
                <a:off x="3684980" y="1713740"/>
                <a:ext cx="233280" cy="38880"/>
              </p14:xfrm>
            </p:contentPart>
          </mc:Choice>
          <mc:Fallback xmlns="">
            <p:pic>
              <p:nvPicPr>
                <p:cNvPr id="48" name="Ink 47">
                  <a:extLst>
                    <a:ext uri="{FF2B5EF4-FFF2-40B4-BE49-F238E27FC236}">
                      <a16:creationId xmlns:a16="http://schemas.microsoft.com/office/drawing/2014/main" id="{5A0C7FB6-CC17-5CE9-B17A-DAB505E9AF31}"/>
                    </a:ext>
                  </a:extLst>
                </p:cNvPr>
                <p:cNvPicPr/>
                <p:nvPr/>
              </p:nvPicPr>
              <p:blipFill>
                <a:blip r:embed="rId179"/>
                <a:stretch>
                  <a:fillRect/>
                </a:stretch>
              </p:blipFill>
              <p:spPr>
                <a:xfrm>
                  <a:off x="3678860" y="1707620"/>
                  <a:ext cx="245520" cy="51120"/>
                </a:xfrm>
                <a:prstGeom prst="rect">
                  <a:avLst/>
                </a:prstGeom>
              </p:spPr>
            </p:pic>
          </mc:Fallback>
        </mc:AlternateContent>
        <mc:AlternateContent xmlns:mc="http://schemas.openxmlformats.org/markup-compatibility/2006" xmlns:p14="http://schemas.microsoft.com/office/powerpoint/2010/main">
          <mc:Choice Requires="p14">
            <p:contentPart p14:bwMode="auto" r:id="rId180">
              <p14:nvContentPartPr>
                <p14:cNvPr id="49" name="Ink 48">
                  <a:extLst>
                    <a:ext uri="{FF2B5EF4-FFF2-40B4-BE49-F238E27FC236}">
                      <a16:creationId xmlns:a16="http://schemas.microsoft.com/office/drawing/2014/main" id="{D389F326-84B1-C381-1EB3-75A132C81047}"/>
                    </a:ext>
                  </a:extLst>
                </p14:cNvPr>
                <p14:cNvContentPartPr/>
                <p14:nvPr/>
              </p14:nvContentPartPr>
              <p14:xfrm>
                <a:off x="3708380" y="1758020"/>
                <a:ext cx="158760" cy="57960"/>
              </p14:xfrm>
            </p:contentPart>
          </mc:Choice>
          <mc:Fallback xmlns="">
            <p:pic>
              <p:nvPicPr>
                <p:cNvPr id="49" name="Ink 48">
                  <a:extLst>
                    <a:ext uri="{FF2B5EF4-FFF2-40B4-BE49-F238E27FC236}">
                      <a16:creationId xmlns:a16="http://schemas.microsoft.com/office/drawing/2014/main" id="{D389F326-84B1-C381-1EB3-75A132C81047}"/>
                    </a:ext>
                  </a:extLst>
                </p:cNvPr>
                <p:cNvPicPr/>
                <p:nvPr/>
              </p:nvPicPr>
              <p:blipFill>
                <a:blip r:embed="rId181"/>
                <a:stretch>
                  <a:fillRect/>
                </a:stretch>
              </p:blipFill>
              <p:spPr>
                <a:xfrm>
                  <a:off x="3702260" y="1751900"/>
                  <a:ext cx="171000" cy="70200"/>
                </a:xfrm>
                <a:prstGeom prst="rect">
                  <a:avLst/>
                </a:prstGeom>
              </p:spPr>
            </p:pic>
          </mc:Fallback>
        </mc:AlternateContent>
        <mc:AlternateContent xmlns:mc="http://schemas.openxmlformats.org/markup-compatibility/2006" xmlns:p14="http://schemas.microsoft.com/office/powerpoint/2010/main">
          <mc:Choice Requires="p14">
            <p:contentPart p14:bwMode="auto" r:id="rId182">
              <p14:nvContentPartPr>
                <p14:cNvPr id="63" name="Ink 62">
                  <a:extLst>
                    <a:ext uri="{FF2B5EF4-FFF2-40B4-BE49-F238E27FC236}">
                      <a16:creationId xmlns:a16="http://schemas.microsoft.com/office/drawing/2014/main" id="{C8FDC9F2-7AD8-F1EA-A621-8BCD60DAB833}"/>
                    </a:ext>
                  </a:extLst>
                </p14:cNvPr>
                <p14:cNvContentPartPr/>
                <p14:nvPr/>
              </p14:nvContentPartPr>
              <p14:xfrm>
                <a:off x="3942740" y="1886900"/>
                <a:ext cx="39960" cy="107280"/>
              </p14:xfrm>
            </p:contentPart>
          </mc:Choice>
          <mc:Fallback xmlns="">
            <p:pic>
              <p:nvPicPr>
                <p:cNvPr id="63" name="Ink 62">
                  <a:extLst>
                    <a:ext uri="{FF2B5EF4-FFF2-40B4-BE49-F238E27FC236}">
                      <a16:creationId xmlns:a16="http://schemas.microsoft.com/office/drawing/2014/main" id="{C8FDC9F2-7AD8-F1EA-A621-8BCD60DAB833}"/>
                    </a:ext>
                  </a:extLst>
                </p:cNvPr>
                <p:cNvPicPr/>
                <p:nvPr/>
              </p:nvPicPr>
              <p:blipFill>
                <a:blip r:embed="rId183"/>
                <a:stretch>
                  <a:fillRect/>
                </a:stretch>
              </p:blipFill>
              <p:spPr>
                <a:xfrm>
                  <a:off x="3936620" y="1880780"/>
                  <a:ext cx="52200" cy="119520"/>
                </a:xfrm>
                <a:prstGeom prst="rect">
                  <a:avLst/>
                </a:prstGeom>
              </p:spPr>
            </p:pic>
          </mc:Fallback>
        </mc:AlternateContent>
      </p:grpSp>
    </p:spTree>
    <p:extLst>
      <p:ext uri="{BB962C8B-B14F-4D97-AF65-F5344CB8AC3E}">
        <p14:creationId xmlns:p14="http://schemas.microsoft.com/office/powerpoint/2010/main" val="113874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D289BE1-8655-10C1-29B7-D35832DCBA48}"/>
              </a:ext>
            </a:extLst>
          </p:cNvPr>
          <p:cNvSpPr>
            <a:spLocks noGrp="1"/>
          </p:cNvSpPr>
          <p:nvPr>
            <p:ph type="title"/>
          </p:nvPr>
        </p:nvSpPr>
        <p:spPr>
          <a:xfrm>
            <a:off x="328061" y="782784"/>
            <a:ext cx="10515600" cy="852983"/>
          </a:xfrm>
        </p:spPr>
        <p:txBody>
          <a:bodyPr/>
          <a:lstStyle/>
          <a:p>
            <a:r>
              <a:rPr lang="en-GB" b="1" dirty="0">
                <a:solidFill>
                  <a:srgbClr val="71599B"/>
                </a:solidFill>
                <a:latin typeface="Arial" panose="020B0604020202020204" pitchFamily="34" charset="0"/>
                <a:cs typeface="Arial" panose="020B0604020202020204" pitchFamily="34" charset="0"/>
              </a:rPr>
              <a:t>What are online challenges?</a:t>
            </a:r>
          </a:p>
        </p:txBody>
      </p:sp>
      <p:sp>
        <p:nvSpPr>
          <p:cNvPr id="5" name="Content Placeholder 2">
            <a:extLst>
              <a:ext uri="{FF2B5EF4-FFF2-40B4-BE49-F238E27FC236}">
                <a16:creationId xmlns:a16="http://schemas.microsoft.com/office/drawing/2014/main" id="{C335EA5D-052E-FD08-0E53-10EE604C1B3B}"/>
              </a:ext>
            </a:extLst>
          </p:cNvPr>
          <p:cNvSpPr>
            <a:spLocks noGrp="1"/>
          </p:cNvSpPr>
          <p:nvPr>
            <p:ph idx="1"/>
          </p:nvPr>
        </p:nvSpPr>
        <p:spPr>
          <a:xfrm>
            <a:off x="415089" y="449978"/>
            <a:ext cx="2356987" cy="332806"/>
          </a:xfrm>
          <a:solidFill>
            <a:srgbClr val="243044"/>
          </a:solidFill>
        </p:spPr>
        <p:txBody>
          <a:bodyPr anchor="ctr" anchorCtr="0">
            <a:normAutofit/>
          </a:bodyPr>
          <a:lstStyle/>
          <a:p>
            <a:pPr marL="0" indent="0">
              <a:buNone/>
            </a:pPr>
            <a:r>
              <a:rPr lang="en-GB" sz="1600" b="1" dirty="0">
                <a:solidFill>
                  <a:schemeClr val="bg1"/>
                </a:solidFill>
                <a:latin typeface="Arial" panose="020B0604020202020204" pitchFamily="34" charset="0"/>
                <a:cs typeface="Arial" panose="020B0604020202020204" pitchFamily="34" charset="0"/>
              </a:rPr>
              <a:t>Acquiring Knowledge</a:t>
            </a:r>
          </a:p>
        </p:txBody>
      </p:sp>
      <p:sp>
        <p:nvSpPr>
          <p:cNvPr id="9" name="Content Placeholder 2">
            <a:extLst>
              <a:ext uri="{FF2B5EF4-FFF2-40B4-BE49-F238E27FC236}">
                <a16:creationId xmlns:a16="http://schemas.microsoft.com/office/drawing/2014/main" id="{8D263B25-88AF-546A-AE57-1B96DD1503B0}"/>
              </a:ext>
            </a:extLst>
          </p:cNvPr>
          <p:cNvSpPr txBox="1">
            <a:spLocks/>
          </p:cNvSpPr>
          <p:nvPr/>
        </p:nvSpPr>
        <p:spPr>
          <a:xfrm>
            <a:off x="511030" y="2133450"/>
            <a:ext cx="6149652" cy="377646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1200"/>
              </a:spcAft>
              <a:buClr>
                <a:srgbClr val="E59629"/>
              </a:buClr>
            </a:pPr>
            <a:r>
              <a:rPr lang="en-GB" dirty="0">
                <a:solidFill>
                  <a:srgbClr val="243044"/>
                </a:solidFill>
                <a:latin typeface="Arial" panose="020B0604020202020204" pitchFamily="34" charset="0"/>
                <a:cs typeface="Arial" panose="020B0604020202020204" pitchFamily="34" charset="0"/>
              </a:rPr>
              <a:t>Activities such as dancing, singing and actions that many people copy and record themselves doing.</a:t>
            </a:r>
          </a:p>
          <a:p>
            <a:pPr>
              <a:spcAft>
                <a:spcPts val="1200"/>
              </a:spcAft>
              <a:buClr>
                <a:srgbClr val="E59629"/>
              </a:buClr>
            </a:pPr>
            <a:r>
              <a:rPr lang="en-GB" dirty="0">
                <a:solidFill>
                  <a:srgbClr val="243044"/>
                </a:solidFill>
                <a:latin typeface="Arial" panose="020B0604020202020204" pitchFamily="34" charset="0"/>
                <a:cs typeface="Arial" panose="020B0604020202020204" pitchFamily="34" charset="0"/>
              </a:rPr>
              <a:t>Many are fun, but some can be dangerous.</a:t>
            </a:r>
          </a:p>
        </p:txBody>
      </p:sp>
      <p:grpSp>
        <p:nvGrpSpPr>
          <p:cNvPr id="18" name="Group 17">
            <a:extLst>
              <a:ext uri="{FF2B5EF4-FFF2-40B4-BE49-F238E27FC236}">
                <a16:creationId xmlns:a16="http://schemas.microsoft.com/office/drawing/2014/main" id="{076741D5-9D7C-4241-2628-006779A38E62}"/>
              </a:ext>
            </a:extLst>
          </p:cNvPr>
          <p:cNvGrpSpPr/>
          <p:nvPr/>
        </p:nvGrpSpPr>
        <p:grpSpPr>
          <a:xfrm>
            <a:off x="8137492" y="1405491"/>
            <a:ext cx="2825215" cy="3902841"/>
            <a:chOff x="8137492" y="1405491"/>
            <a:chExt cx="2825215" cy="3902841"/>
          </a:xfrm>
        </p:grpSpPr>
        <p:pic>
          <p:nvPicPr>
            <p:cNvPr id="11" name="Picture 10" descr="A purple and black sign&#10;&#10;Description automatically generated">
              <a:extLst>
                <a:ext uri="{FF2B5EF4-FFF2-40B4-BE49-F238E27FC236}">
                  <a16:creationId xmlns:a16="http://schemas.microsoft.com/office/drawing/2014/main" id="{DD1DBDC9-E259-9A86-4EE9-F30DD1CA654E}"/>
                </a:ext>
              </a:extLst>
            </p:cNvPr>
            <p:cNvPicPr>
              <a:picLocks noChangeAspect="1"/>
            </p:cNvPicPr>
            <p:nvPr/>
          </p:nvPicPr>
          <p:blipFill>
            <a:blip r:embed="rId2"/>
            <a:stretch>
              <a:fillRect/>
            </a:stretch>
          </p:blipFill>
          <p:spPr>
            <a:xfrm rot="752407">
              <a:off x="8137492" y="2252311"/>
              <a:ext cx="1663834" cy="3056021"/>
            </a:xfrm>
            <a:prstGeom prst="rect">
              <a:avLst/>
            </a:prstGeom>
          </p:spPr>
        </p:pic>
        <p:pic>
          <p:nvPicPr>
            <p:cNvPr id="15" name="Picture 14" descr="A yellow smiley face with black background&#10;&#10;Description automatically generated">
              <a:extLst>
                <a:ext uri="{FF2B5EF4-FFF2-40B4-BE49-F238E27FC236}">
                  <a16:creationId xmlns:a16="http://schemas.microsoft.com/office/drawing/2014/main" id="{53D0A4FF-FF36-5C64-BAFB-5E878C3CFF6F}"/>
                </a:ext>
              </a:extLst>
            </p:cNvPr>
            <p:cNvPicPr>
              <a:picLocks noChangeAspect="1"/>
            </p:cNvPicPr>
            <p:nvPr/>
          </p:nvPicPr>
          <p:blipFill>
            <a:blip r:embed="rId3"/>
            <a:stretch>
              <a:fillRect/>
            </a:stretch>
          </p:blipFill>
          <p:spPr>
            <a:xfrm>
              <a:off x="9654941" y="3157086"/>
              <a:ext cx="1068672" cy="1068672"/>
            </a:xfrm>
            <a:prstGeom prst="rect">
              <a:avLst/>
            </a:prstGeom>
          </p:spPr>
        </p:pic>
        <p:pic>
          <p:nvPicPr>
            <p:cNvPr id="17" name="Picture 16" descr="A yellow arrow pointing to the left&#10;&#10;Description automatically generated">
              <a:extLst>
                <a:ext uri="{FF2B5EF4-FFF2-40B4-BE49-F238E27FC236}">
                  <a16:creationId xmlns:a16="http://schemas.microsoft.com/office/drawing/2014/main" id="{B58E184E-022A-05B8-E7FB-6680E2E9441B}"/>
                </a:ext>
              </a:extLst>
            </p:cNvPr>
            <p:cNvPicPr>
              <a:picLocks noChangeAspect="1"/>
            </p:cNvPicPr>
            <p:nvPr/>
          </p:nvPicPr>
          <p:blipFill>
            <a:blip r:embed="rId4"/>
            <a:stretch>
              <a:fillRect/>
            </a:stretch>
          </p:blipFill>
          <p:spPr>
            <a:xfrm>
              <a:off x="9550601" y="1405491"/>
              <a:ext cx="1412106" cy="1176755"/>
            </a:xfrm>
            <a:prstGeom prst="rect">
              <a:avLst/>
            </a:prstGeom>
          </p:spPr>
        </p:pic>
      </p:grpSp>
    </p:spTree>
    <p:extLst>
      <p:ext uri="{BB962C8B-B14F-4D97-AF65-F5344CB8AC3E}">
        <p14:creationId xmlns:p14="http://schemas.microsoft.com/office/powerpoint/2010/main" val="7575187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D289BE1-8655-10C1-29B7-D35832DCBA48}"/>
              </a:ext>
            </a:extLst>
          </p:cNvPr>
          <p:cNvSpPr>
            <a:spLocks noGrp="1"/>
          </p:cNvSpPr>
          <p:nvPr>
            <p:ph type="title"/>
          </p:nvPr>
        </p:nvSpPr>
        <p:spPr>
          <a:xfrm>
            <a:off x="328061" y="782784"/>
            <a:ext cx="10515600" cy="852983"/>
          </a:xfrm>
        </p:spPr>
        <p:txBody>
          <a:bodyPr/>
          <a:lstStyle/>
          <a:p>
            <a:r>
              <a:rPr lang="en-GB" b="1" dirty="0">
                <a:solidFill>
                  <a:srgbClr val="71599B"/>
                </a:solidFill>
                <a:latin typeface="Arial" panose="020B0604020202020204" pitchFamily="34" charset="0"/>
                <a:cs typeface="Arial" panose="020B0604020202020204" pitchFamily="34" charset="0"/>
              </a:rPr>
              <a:t>Critical thinking iceberg</a:t>
            </a:r>
          </a:p>
        </p:txBody>
      </p:sp>
      <p:sp>
        <p:nvSpPr>
          <p:cNvPr id="5" name="Content Placeholder 2">
            <a:extLst>
              <a:ext uri="{FF2B5EF4-FFF2-40B4-BE49-F238E27FC236}">
                <a16:creationId xmlns:a16="http://schemas.microsoft.com/office/drawing/2014/main" id="{C335EA5D-052E-FD08-0E53-10EE604C1B3B}"/>
              </a:ext>
            </a:extLst>
          </p:cNvPr>
          <p:cNvSpPr>
            <a:spLocks noGrp="1"/>
          </p:cNvSpPr>
          <p:nvPr>
            <p:ph idx="1"/>
          </p:nvPr>
        </p:nvSpPr>
        <p:spPr>
          <a:xfrm>
            <a:off x="415089" y="449978"/>
            <a:ext cx="2356987" cy="332806"/>
          </a:xfrm>
          <a:solidFill>
            <a:srgbClr val="243044"/>
          </a:solidFill>
        </p:spPr>
        <p:txBody>
          <a:bodyPr anchor="ctr" anchorCtr="0">
            <a:normAutofit/>
          </a:bodyPr>
          <a:lstStyle/>
          <a:p>
            <a:pPr marL="0" indent="0">
              <a:buNone/>
            </a:pPr>
            <a:r>
              <a:rPr lang="en-GB" sz="1600" b="1" dirty="0">
                <a:solidFill>
                  <a:schemeClr val="bg1"/>
                </a:solidFill>
                <a:latin typeface="Arial" panose="020B0604020202020204" pitchFamily="34" charset="0"/>
                <a:cs typeface="Arial" panose="020B0604020202020204" pitchFamily="34" charset="0"/>
              </a:rPr>
              <a:t>Acquiring Knowledge</a:t>
            </a:r>
          </a:p>
        </p:txBody>
      </p:sp>
      <p:sp>
        <p:nvSpPr>
          <p:cNvPr id="9" name="Content Placeholder 2">
            <a:extLst>
              <a:ext uri="{FF2B5EF4-FFF2-40B4-BE49-F238E27FC236}">
                <a16:creationId xmlns:a16="http://schemas.microsoft.com/office/drawing/2014/main" id="{8D263B25-88AF-546A-AE57-1B96DD1503B0}"/>
              </a:ext>
            </a:extLst>
          </p:cNvPr>
          <p:cNvSpPr txBox="1">
            <a:spLocks/>
          </p:cNvSpPr>
          <p:nvPr/>
        </p:nvSpPr>
        <p:spPr>
          <a:xfrm>
            <a:off x="511030" y="2133450"/>
            <a:ext cx="5584970" cy="394176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1800"/>
              </a:spcAft>
              <a:buClr>
                <a:srgbClr val="E59629"/>
              </a:buClr>
            </a:pPr>
            <a:r>
              <a:rPr lang="en-GB" dirty="0">
                <a:solidFill>
                  <a:srgbClr val="243044"/>
                </a:solidFill>
                <a:latin typeface="Arial" panose="020B0604020202020204" pitchFamily="34" charset="0"/>
                <a:cs typeface="Arial" panose="020B0604020202020204" pitchFamily="34" charset="0"/>
              </a:rPr>
              <a:t>An iceberg is much smaller above the water than below.</a:t>
            </a:r>
          </a:p>
          <a:p>
            <a:pPr>
              <a:spcAft>
                <a:spcPts val="1800"/>
              </a:spcAft>
              <a:buClr>
                <a:srgbClr val="E59629"/>
              </a:buClr>
            </a:pPr>
            <a:r>
              <a:rPr lang="en-GB" dirty="0">
                <a:solidFill>
                  <a:srgbClr val="243044"/>
                </a:solidFill>
                <a:latin typeface="Arial" panose="020B0604020202020204" pitchFamily="34" charset="0"/>
                <a:cs typeface="Arial" panose="020B0604020202020204" pitchFamily="34" charset="0"/>
              </a:rPr>
              <a:t>When you look beneath the surface, you see a lot more – just like critical thinking.</a:t>
            </a:r>
          </a:p>
        </p:txBody>
      </p:sp>
      <p:pic>
        <p:nvPicPr>
          <p:cNvPr id="3" name="Picture 2" descr="A purple outline of an iceberg&#10;&#10;Description automatically generated">
            <a:extLst>
              <a:ext uri="{FF2B5EF4-FFF2-40B4-BE49-F238E27FC236}">
                <a16:creationId xmlns:a16="http://schemas.microsoft.com/office/drawing/2014/main" id="{927AA02C-4722-5893-F2B5-F2E3A6E63DF2}"/>
              </a:ext>
            </a:extLst>
          </p:cNvPr>
          <p:cNvPicPr>
            <a:picLocks noChangeAspect="1"/>
          </p:cNvPicPr>
          <p:nvPr/>
        </p:nvPicPr>
        <p:blipFill>
          <a:blip r:embed="rId2"/>
          <a:stretch>
            <a:fillRect/>
          </a:stretch>
        </p:blipFill>
        <p:spPr>
          <a:xfrm>
            <a:off x="7033217" y="860047"/>
            <a:ext cx="3685316" cy="5215169"/>
          </a:xfrm>
          <a:prstGeom prst="rect">
            <a:avLst/>
          </a:prstGeom>
        </p:spPr>
      </p:pic>
    </p:spTree>
    <p:extLst>
      <p:ext uri="{BB962C8B-B14F-4D97-AF65-F5344CB8AC3E}">
        <p14:creationId xmlns:p14="http://schemas.microsoft.com/office/powerpoint/2010/main" val="42351263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D289BE1-8655-10C1-29B7-D35832DCBA48}"/>
              </a:ext>
            </a:extLst>
          </p:cNvPr>
          <p:cNvSpPr>
            <a:spLocks noGrp="1"/>
          </p:cNvSpPr>
          <p:nvPr>
            <p:ph type="title"/>
          </p:nvPr>
        </p:nvSpPr>
        <p:spPr>
          <a:xfrm>
            <a:off x="328061" y="782784"/>
            <a:ext cx="10515600" cy="852983"/>
          </a:xfrm>
        </p:spPr>
        <p:txBody>
          <a:bodyPr/>
          <a:lstStyle/>
          <a:p>
            <a:r>
              <a:rPr lang="en-GB" b="1" dirty="0">
                <a:solidFill>
                  <a:srgbClr val="71599B"/>
                </a:solidFill>
                <a:latin typeface="Arial" panose="020B0604020202020204" pitchFamily="34" charset="0"/>
                <a:cs typeface="Arial" panose="020B0604020202020204" pitchFamily="34" charset="0"/>
              </a:rPr>
              <a:t>Dance challenges</a:t>
            </a:r>
          </a:p>
        </p:txBody>
      </p:sp>
      <p:sp>
        <p:nvSpPr>
          <p:cNvPr id="5" name="Content Placeholder 2">
            <a:extLst>
              <a:ext uri="{FF2B5EF4-FFF2-40B4-BE49-F238E27FC236}">
                <a16:creationId xmlns:a16="http://schemas.microsoft.com/office/drawing/2014/main" id="{C335EA5D-052E-FD08-0E53-10EE604C1B3B}"/>
              </a:ext>
            </a:extLst>
          </p:cNvPr>
          <p:cNvSpPr>
            <a:spLocks noGrp="1"/>
          </p:cNvSpPr>
          <p:nvPr>
            <p:ph idx="1"/>
          </p:nvPr>
        </p:nvSpPr>
        <p:spPr>
          <a:xfrm>
            <a:off x="415089" y="449978"/>
            <a:ext cx="2356987" cy="332806"/>
          </a:xfrm>
          <a:solidFill>
            <a:srgbClr val="243044"/>
          </a:solidFill>
        </p:spPr>
        <p:txBody>
          <a:bodyPr anchor="ctr" anchorCtr="0">
            <a:normAutofit/>
          </a:bodyPr>
          <a:lstStyle/>
          <a:p>
            <a:pPr marL="0" indent="0">
              <a:buNone/>
            </a:pPr>
            <a:r>
              <a:rPr lang="en-GB" sz="1600" b="1" dirty="0">
                <a:solidFill>
                  <a:schemeClr val="bg1"/>
                </a:solidFill>
                <a:latin typeface="Arial" panose="020B0604020202020204" pitchFamily="34" charset="0"/>
                <a:cs typeface="Arial" panose="020B0604020202020204" pitchFamily="34" charset="0"/>
              </a:rPr>
              <a:t>Acquiring Knowledge</a:t>
            </a:r>
          </a:p>
        </p:txBody>
      </p:sp>
      <p:pic>
        <p:nvPicPr>
          <p:cNvPr id="3" name="Picture 2" descr="A purple outline of an iceberg&#10;&#10;Description automatically generated">
            <a:extLst>
              <a:ext uri="{FF2B5EF4-FFF2-40B4-BE49-F238E27FC236}">
                <a16:creationId xmlns:a16="http://schemas.microsoft.com/office/drawing/2014/main" id="{927AA02C-4722-5893-F2B5-F2E3A6E63DF2}"/>
              </a:ext>
            </a:extLst>
          </p:cNvPr>
          <p:cNvPicPr>
            <a:picLocks noChangeAspect="1"/>
          </p:cNvPicPr>
          <p:nvPr/>
        </p:nvPicPr>
        <p:blipFill>
          <a:blip r:embed="rId2"/>
          <a:stretch>
            <a:fillRect/>
          </a:stretch>
        </p:blipFill>
        <p:spPr>
          <a:xfrm>
            <a:off x="7033217" y="860047"/>
            <a:ext cx="3685316" cy="5215169"/>
          </a:xfrm>
          <a:prstGeom prst="rect">
            <a:avLst/>
          </a:prstGeom>
        </p:spPr>
      </p:pic>
      <p:sp>
        <p:nvSpPr>
          <p:cNvPr id="6" name="TextBox 5">
            <a:extLst>
              <a:ext uri="{FF2B5EF4-FFF2-40B4-BE49-F238E27FC236}">
                <a16:creationId xmlns:a16="http://schemas.microsoft.com/office/drawing/2014/main" id="{053F9C08-D21F-9CFD-2F62-DDB371737693}"/>
              </a:ext>
            </a:extLst>
          </p:cNvPr>
          <p:cNvSpPr txBox="1"/>
          <p:nvPr/>
        </p:nvSpPr>
        <p:spPr>
          <a:xfrm>
            <a:off x="6246471" y="1203611"/>
            <a:ext cx="1925527" cy="307777"/>
          </a:xfrm>
          <a:prstGeom prst="rect">
            <a:avLst/>
          </a:prstGeom>
          <a:solidFill>
            <a:srgbClr val="243044"/>
          </a:solidFill>
        </p:spPr>
        <p:txBody>
          <a:bodyPr wrap="none" rtlCol="0">
            <a:spAutoFit/>
          </a:bodyPr>
          <a:lstStyle/>
          <a:p>
            <a:r>
              <a:rPr lang="en-GB" sz="1400" dirty="0">
                <a:solidFill>
                  <a:schemeClr val="bg1"/>
                </a:solidFill>
                <a:latin typeface="Arial" panose="020B0604020202020204" pitchFamily="34" charset="0"/>
                <a:cs typeface="Arial" panose="020B0604020202020204" pitchFamily="34" charset="0"/>
              </a:rPr>
              <a:t>People are having fun</a:t>
            </a:r>
          </a:p>
        </p:txBody>
      </p:sp>
      <p:sp>
        <p:nvSpPr>
          <p:cNvPr id="7" name="TextBox 6">
            <a:extLst>
              <a:ext uri="{FF2B5EF4-FFF2-40B4-BE49-F238E27FC236}">
                <a16:creationId xmlns:a16="http://schemas.microsoft.com/office/drawing/2014/main" id="{0BA3150E-AAFB-22E8-7991-6F9C855CA71F}"/>
              </a:ext>
            </a:extLst>
          </p:cNvPr>
          <p:cNvSpPr txBox="1"/>
          <p:nvPr/>
        </p:nvSpPr>
        <p:spPr>
          <a:xfrm>
            <a:off x="5582451" y="1863464"/>
            <a:ext cx="2343911" cy="307777"/>
          </a:xfrm>
          <a:prstGeom prst="rect">
            <a:avLst/>
          </a:prstGeom>
          <a:solidFill>
            <a:srgbClr val="243044"/>
          </a:solidFill>
        </p:spPr>
        <p:txBody>
          <a:bodyPr wrap="none" rtlCol="0">
            <a:spAutoFit/>
          </a:bodyPr>
          <a:lstStyle/>
          <a:p>
            <a:r>
              <a:rPr lang="en-GB" sz="1400" dirty="0">
                <a:solidFill>
                  <a:schemeClr val="bg1"/>
                </a:solidFill>
                <a:latin typeface="Arial" panose="020B0604020202020204" pitchFamily="34" charset="0"/>
                <a:cs typeface="Arial" panose="020B0604020202020204" pitchFamily="34" charset="0"/>
              </a:rPr>
              <a:t>They’re learning a new skill</a:t>
            </a:r>
          </a:p>
        </p:txBody>
      </p:sp>
      <p:sp>
        <p:nvSpPr>
          <p:cNvPr id="8" name="TextBox 7">
            <a:extLst>
              <a:ext uri="{FF2B5EF4-FFF2-40B4-BE49-F238E27FC236}">
                <a16:creationId xmlns:a16="http://schemas.microsoft.com/office/drawing/2014/main" id="{3CB3A62F-ACD6-5C02-939F-4F6E3BFA7493}"/>
              </a:ext>
            </a:extLst>
          </p:cNvPr>
          <p:cNvSpPr txBox="1"/>
          <p:nvPr/>
        </p:nvSpPr>
        <p:spPr>
          <a:xfrm>
            <a:off x="9325840" y="704246"/>
            <a:ext cx="1786066" cy="307777"/>
          </a:xfrm>
          <a:prstGeom prst="rect">
            <a:avLst/>
          </a:prstGeom>
          <a:solidFill>
            <a:srgbClr val="243044"/>
          </a:solidFill>
        </p:spPr>
        <p:txBody>
          <a:bodyPr wrap="none" rtlCol="0">
            <a:spAutoFit/>
          </a:bodyPr>
          <a:lstStyle/>
          <a:p>
            <a:r>
              <a:rPr lang="en-GB" sz="1400" dirty="0">
                <a:solidFill>
                  <a:schemeClr val="bg1"/>
                </a:solidFill>
                <a:latin typeface="Arial" panose="020B0604020202020204" pitchFamily="34" charset="0"/>
                <a:cs typeface="Arial" panose="020B0604020202020204" pitchFamily="34" charset="0"/>
              </a:rPr>
              <a:t>They’re just dancing</a:t>
            </a:r>
          </a:p>
        </p:txBody>
      </p:sp>
      <p:sp>
        <p:nvSpPr>
          <p:cNvPr id="10" name="TextBox 9">
            <a:extLst>
              <a:ext uri="{FF2B5EF4-FFF2-40B4-BE49-F238E27FC236}">
                <a16:creationId xmlns:a16="http://schemas.microsoft.com/office/drawing/2014/main" id="{7EFD2120-01CA-28D8-1B67-00FC5ECC0EF6}"/>
              </a:ext>
            </a:extLst>
          </p:cNvPr>
          <p:cNvSpPr txBox="1"/>
          <p:nvPr/>
        </p:nvSpPr>
        <p:spPr>
          <a:xfrm>
            <a:off x="9963365" y="1324687"/>
            <a:ext cx="1358064" cy="307777"/>
          </a:xfrm>
          <a:prstGeom prst="rect">
            <a:avLst/>
          </a:prstGeom>
          <a:solidFill>
            <a:srgbClr val="243044"/>
          </a:solidFill>
        </p:spPr>
        <p:txBody>
          <a:bodyPr wrap="none" rtlCol="0">
            <a:spAutoFit/>
          </a:bodyPr>
          <a:lstStyle/>
          <a:p>
            <a:r>
              <a:rPr lang="en-GB" sz="1400" dirty="0">
                <a:solidFill>
                  <a:schemeClr val="bg1"/>
                </a:solidFill>
                <a:latin typeface="Arial" panose="020B0604020202020204" pitchFamily="34" charset="0"/>
                <a:cs typeface="Arial" panose="020B0604020202020204" pitchFamily="34" charset="0"/>
              </a:rPr>
              <a:t>Not dangerous</a:t>
            </a:r>
          </a:p>
        </p:txBody>
      </p:sp>
      <p:sp>
        <p:nvSpPr>
          <p:cNvPr id="11" name="TextBox 10">
            <a:extLst>
              <a:ext uri="{FF2B5EF4-FFF2-40B4-BE49-F238E27FC236}">
                <a16:creationId xmlns:a16="http://schemas.microsoft.com/office/drawing/2014/main" id="{ED2B47A2-6AF3-5DD4-85C8-7955F73FE10C}"/>
              </a:ext>
            </a:extLst>
          </p:cNvPr>
          <p:cNvSpPr txBox="1"/>
          <p:nvPr/>
        </p:nvSpPr>
        <p:spPr>
          <a:xfrm>
            <a:off x="10326147" y="1903875"/>
            <a:ext cx="1031051" cy="307777"/>
          </a:xfrm>
          <a:prstGeom prst="rect">
            <a:avLst/>
          </a:prstGeom>
          <a:solidFill>
            <a:srgbClr val="243044"/>
          </a:solidFill>
        </p:spPr>
        <p:txBody>
          <a:bodyPr wrap="none" rtlCol="0">
            <a:spAutoFit/>
          </a:bodyPr>
          <a:lstStyle/>
          <a:p>
            <a:r>
              <a:rPr lang="en-GB" sz="1400" dirty="0">
                <a:solidFill>
                  <a:schemeClr val="bg1"/>
                </a:solidFill>
                <a:latin typeface="Arial" panose="020B0604020202020204" pitchFamily="34" charset="0"/>
                <a:cs typeface="Arial" panose="020B0604020202020204" pitchFamily="34" charset="0"/>
              </a:rPr>
              <a:t>Easy to do</a:t>
            </a:r>
          </a:p>
        </p:txBody>
      </p:sp>
      <p:sp>
        <p:nvSpPr>
          <p:cNvPr id="12" name="TextBox 11">
            <a:extLst>
              <a:ext uri="{FF2B5EF4-FFF2-40B4-BE49-F238E27FC236}">
                <a16:creationId xmlns:a16="http://schemas.microsoft.com/office/drawing/2014/main" id="{7D99AD80-F713-1387-19FF-1CBE1F53C258}"/>
              </a:ext>
            </a:extLst>
          </p:cNvPr>
          <p:cNvSpPr txBox="1"/>
          <p:nvPr/>
        </p:nvSpPr>
        <p:spPr>
          <a:xfrm>
            <a:off x="5611305" y="2910999"/>
            <a:ext cx="2315057" cy="307777"/>
          </a:xfrm>
          <a:prstGeom prst="rect">
            <a:avLst/>
          </a:prstGeom>
          <a:solidFill>
            <a:srgbClr val="243044"/>
          </a:solidFill>
        </p:spPr>
        <p:txBody>
          <a:bodyPr wrap="none" rtlCol="0">
            <a:spAutoFit/>
          </a:bodyPr>
          <a:lstStyle/>
          <a:p>
            <a:r>
              <a:rPr lang="en-GB" sz="1400" dirty="0">
                <a:solidFill>
                  <a:schemeClr val="bg1"/>
                </a:solidFill>
                <a:latin typeface="Arial" panose="020B0604020202020204" pitchFamily="34" charset="0"/>
                <a:cs typeface="Arial" panose="020B0604020202020204" pitchFamily="34" charset="0"/>
              </a:rPr>
              <a:t>Possibly dangerous places</a:t>
            </a:r>
          </a:p>
        </p:txBody>
      </p:sp>
      <p:sp>
        <p:nvSpPr>
          <p:cNvPr id="13" name="TextBox 12">
            <a:extLst>
              <a:ext uri="{FF2B5EF4-FFF2-40B4-BE49-F238E27FC236}">
                <a16:creationId xmlns:a16="http://schemas.microsoft.com/office/drawing/2014/main" id="{380B8B03-C079-D286-40DF-7A2984DA445D}"/>
              </a:ext>
            </a:extLst>
          </p:cNvPr>
          <p:cNvSpPr txBox="1"/>
          <p:nvPr/>
        </p:nvSpPr>
        <p:spPr>
          <a:xfrm>
            <a:off x="9489990" y="3688931"/>
            <a:ext cx="2282997" cy="307777"/>
          </a:xfrm>
          <a:prstGeom prst="rect">
            <a:avLst/>
          </a:prstGeom>
          <a:solidFill>
            <a:srgbClr val="243044"/>
          </a:solidFill>
        </p:spPr>
        <p:txBody>
          <a:bodyPr wrap="none" rtlCol="0">
            <a:spAutoFit/>
          </a:bodyPr>
          <a:lstStyle/>
          <a:p>
            <a:r>
              <a:rPr lang="en-GB" sz="1400" dirty="0">
                <a:solidFill>
                  <a:schemeClr val="bg1"/>
                </a:solidFill>
                <a:latin typeface="Arial" panose="020B0604020202020204" pitchFamily="34" charset="0"/>
                <a:cs typeface="Arial" panose="020B0604020202020204" pitchFamily="34" charset="0"/>
              </a:rPr>
              <a:t>Not aware of surroundings</a:t>
            </a:r>
          </a:p>
        </p:txBody>
      </p:sp>
      <p:sp>
        <p:nvSpPr>
          <p:cNvPr id="14" name="TextBox 13">
            <a:extLst>
              <a:ext uri="{FF2B5EF4-FFF2-40B4-BE49-F238E27FC236}">
                <a16:creationId xmlns:a16="http://schemas.microsoft.com/office/drawing/2014/main" id="{80302671-312B-DE20-B13C-6A85EF6665E7}"/>
              </a:ext>
            </a:extLst>
          </p:cNvPr>
          <p:cNvSpPr txBox="1"/>
          <p:nvPr/>
        </p:nvSpPr>
        <p:spPr>
          <a:xfrm>
            <a:off x="6246471" y="4780275"/>
            <a:ext cx="2313454" cy="307777"/>
          </a:xfrm>
          <a:prstGeom prst="rect">
            <a:avLst/>
          </a:prstGeom>
          <a:solidFill>
            <a:srgbClr val="243044"/>
          </a:solidFill>
        </p:spPr>
        <p:txBody>
          <a:bodyPr wrap="none" rtlCol="0">
            <a:spAutoFit/>
          </a:bodyPr>
          <a:lstStyle/>
          <a:p>
            <a:r>
              <a:rPr lang="en-GB" sz="1400" dirty="0">
                <a:solidFill>
                  <a:schemeClr val="bg1"/>
                </a:solidFill>
                <a:latin typeface="Arial" panose="020B0604020202020204" pitchFamily="34" charset="0"/>
                <a:cs typeface="Arial" panose="020B0604020202020204" pitchFamily="34" charset="0"/>
              </a:rPr>
              <a:t>Someone could get injured</a:t>
            </a:r>
          </a:p>
        </p:txBody>
      </p:sp>
      <p:sp>
        <p:nvSpPr>
          <p:cNvPr id="15" name="TextBox 14">
            <a:extLst>
              <a:ext uri="{FF2B5EF4-FFF2-40B4-BE49-F238E27FC236}">
                <a16:creationId xmlns:a16="http://schemas.microsoft.com/office/drawing/2014/main" id="{B1F281B6-02DA-AA5A-90D0-4724F5FBA970}"/>
              </a:ext>
            </a:extLst>
          </p:cNvPr>
          <p:cNvSpPr txBox="1"/>
          <p:nvPr/>
        </p:nvSpPr>
        <p:spPr>
          <a:xfrm>
            <a:off x="9738449" y="2935854"/>
            <a:ext cx="1766830" cy="307777"/>
          </a:xfrm>
          <a:prstGeom prst="rect">
            <a:avLst/>
          </a:prstGeom>
          <a:solidFill>
            <a:srgbClr val="243044"/>
          </a:solidFill>
        </p:spPr>
        <p:txBody>
          <a:bodyPr wrap="none" rtlCol="0">
            <a:spAutoFit/>
          </a:bodyPr>
          <a:lstStyle/>
          <a:p>
            <a:r>
              <a:rPr lang="en-GB" sz="1400" dirty="0">
                <a:solidFill>
                  <a:schemeClr val="bg1"/>
                </a:solidFill>
                <a:latin typeface="Arial" panose="020B0604020202020204" pitchFamily="34" charset="0"/>
                <a:cs typeface="Arial" panose="020B0604020202020204" pitchFamily="34" charset="0"/>
              </a:rPr>
              <a:t>Doing dances alone</a:t>
            </a:r>
          </a:p>
        </p:txBody>
      </p:sp>
      <p:sp>
        <p:nvSpPr>
          <p:cNvPr id="16" name="TextBox 15">
            <a:extLst>
              <a:ext uri="{FF2B5EF4-FFF2-40B4-BE49-F238E27FC236}">
                <a16:creationId xmlns:a16="http://schemas.microsoft.com/office/drawing/2014/main" id="{9E642E77-CAEC-AD27-6757-4FB3983ED2B1}"/>
              </a:ext>
            </a:extLst>
          </p:cNvPr>
          <p:cNvSpPr txBox="1"/>
          <p:nvPr/>
        </p:nvSpPr>
        <p:spPr>
          <a:xfrm>
            <a:off x="9114853" y="4559859"/>
            <a:ext cx="2680542" cy="307777"/>
          </a:xfrm>
          <a:prstGeom prst="rect">
            <a:avLst/>
          </a:prstGeom>
          <a:solidFill>
            <a:srgbClr val="243044"/>
          </a:solidFill>
        </p:spPr>
        <p:txBody>
          <a:bodyPr wrap="none" rtlCol="0">
            <a:spAutoFit/>
          </a:bodyPr>
          <a:lstStyle/>
          <a:p>
            <a:r>
              <a:rPr lang="en-GB" sz="1400" dirty="0">
                <a:solidFill>
                  <a:schemeClr val="bg1"/>
                </a:solidFill>
                <a:latin typeface="Arial" panose="020B0604020202020204" pitchFamily="34" charset="0"/>
                <a:cs typeface="Arial" panose="020B0604020202020204" pitchFamily="34" charset="0"/>
              </a:rPr>
              <a:t>Songs might not be appropriate</a:t>
            </a:r>
          </a:p>
        </p:txBody>
      </p:sp>
      <p:sp>
        <p:nvSpPr>
          <p:cNvPr id="17" name="TextBox 16">
            <a:extLst>
              <a:ext uri="{FF2B5EF4-FFF2-40B4-BE49-F238E27FC236}">
                <a16:creationId xmlns:a16="http://schemas.microsoft.com/office/drawing/2014/main" id="{6F37D054-F387-6A4B-0A7C-60A475173CB2}"/>
              </a:ext>
            </a:extLst>
          </p:cNvPr>
          <p:cNvSpPr txBox="1"/>
          <p:nvPr/>
        </p:nvSpPr>
        <p:spPr>
          <a:xfrm>
            <a:off x="5602283" y="3793112"/>
            <a:ext cx="2611612" cy="307777"/>
          </a:xfrm>
          <a:prstGeom prst="rect">
            <a:avLst/>
          </a:prstGeom>
          <a:solidFill>
            <a:srgbClr val="243044"/>
          </a:solidFill>
        </p:spPr>
        <p:txBody>
          <a:bodyPr wrap="none" rtlCol="0">
            <a:spAutoFit/>
          </a:bodyPr>
          <a:lstStyle/>
          <a:p>
            <a:r>
              <a:rPr lang="en-GB" sz="1400" dirty="0">
                <a:solidFill>
                  <a:schemeClr val="bg1"/>
                </a:solidFill>
                <a:latin typeface="Arial" panose="020B0604020202020204" pitchFamily="34" charset="0"/>
                <a:cs typeface="Arial" panose="020B0604020202020204" pitchFamily="34" charset="0"/>
              </a:rPr>
              <a:t>Could misunderstand the point</a:t>
            </a:r>
          </a:p>
        </p:txBody>
      </p:sp>
      <p:cxnSp>
        <p:nvCxnSpPr>
          <p:cNvPr id="18" name="Straight Connector 17">
            <a:extLst>
              <a:ext uri="{FF2B5EF4-FFF2-40B4-BE49-F238E27FC236}">
                <a16:creationId xmlns:a16="http://schemas.microsoft.com/office/drawing/2014/main" id="{CA8B4E7D-DAC1-9214-2C76-43CAAA398890}"/>
              </a:ext>
            </a:extLst>
          </p:cNvPr>
          <p:cNvCxnSpPr>
            <a:cxnSpLocks/>
          </p:cNvCxnSpPr>
          <p:nvPr/>
        </p:nvCxnSpPr>
        <p:spPr>
          <a:xfrm flipH="1">
            <a:off x="6246471" y="1635767"/>
            <a:ext cx="1958000" cy="0"/>
          </a:xfrm>
          <a:prstGeom prst="line">
            <a:avLst/>
          </a:prstGeom>
          <a:ln>
            <a:solidFill>
              <a:schemeClr val="bg1">
                <a:lumMod val="85000"/>
              </a:schemeClr>
            </a:solidFill>
            <a:prstDash val="dash"/>
          </a:ln>
        </p:spPr>
        <p:style>
          <a:lnRef idx="2">
            <a:schemeClr val="accent1"/>
          </a:lnRef>
          <a:fillRef idx="0">
            <a:schemeClr val="accent1"/>
          </a:fillRef>
          <a:effectRef idx="1">
            <a:schemeClr val="accent1"/>
          </a:effectRef>
          <a:fontRef idx="minor">
            <a:schemeClr val="tx1"/>
          </a:fontRef>
        </p:style>
      </p:cxnSp>
      <p:cxnSp>
        <p:nvCxnSpPr>
          <p:cNvPr id="20" name="Straight Connector 19">
            <a:extLst>
              <a:ext uri="{FF2B5EF4-FFF2-40B4-BE49-F238E27FC236}">
                <a16:creationId xmlns:a16="http://schemas.microsoft.com/office/drawing/2014/main" id="{41AEB586-692A-7785-74A6-CA4D5F5A1D18}"/>
              </a:ext>
            </a:extLst>
          </p:cNvPr>
          <p:cNvCxnSpPr>
            <a:cxnSpLocks/>
          </p:cNvCxnSpPr>
          <p:nvPr/>
        </p:nvCxnSpPr>
        <p:spPr>
          <a:xfrm flipH="1">
            <a:off x="5601701" y="2298306"/>
            <a:ext cx="2314879" cy="0"/>
          </a:xfrm>
          <a:prstGeom prst="line">
            <a:avLst/>
          </a:prstGeom>
          <a:ln>
            <a:solidFill>
              <a:schemeClr val="bg1">
                <a:lumMod val="85000"/>
              </a:schemeClr>
            </a:solidFill>
            <a:prstDash val="dash"/>
          </a:ln>
        </p:spPr>
        <p:style>
          <a:lnRef idx="2">
            <a:schemeClr val="accent1"/>
          </a:lnRef>
          <a:fillRef idx="0">
            <a:schemeClr val="accent1"/>
          </a:fillRef>
          <a:effectRef idx="1">
            <a:schemeClr val="accent1"/>
          </a:effectRef>
          <a:fontRef idx="minor">
            <a:schemeClr val="tx1"/>
          </a:fontRef>
        </p:style>
      </p:cxnSp>
      <p:cxnSp>
        <p:nvCxnSpPr>
          <p:cNvPr id="22" name="Straight Connector 21">
            <a:extLst>
              <a:ext uri="{FF2B5EF4-FFF2-40B4-BE49-F238E27FC236}">
                <a16:creationId xmlns:a16="http://schemas.microsoft.com/office/drawing/2014/main" id="{9591E6EC-BCE3-888A-0D1E-62AA942112D7}"/>
              </a:ext>
            </a:extLst>
          </p:cNvPr>
          <p:cNvCxnSpPr>
            <a:cxnSpLocks/>
          </p:cNvCxnSpPr>
          <p:nvPr/>
        </p:nvCxnSpPr>
        <p:spPr>
          <a:xfrm flipH="1">
            <a:off x="9055607" y="1114399"/>
            <a:ext cx="1958000" cy="0"/>
          </a:xfrm>
          <a:prstGeom prst="line">
            <a:avLst/>
          </a:prstGeom>
          <a:ln>
            <a:solidFill>
              <a:schemeClr val="bg1">
                <a:lumMod val="85000"/>
              </a:schemeClr>
            </a:solidFill>
            <a:prstDash val="dash"/>
          </a:ln>
        </p:spPr>
        <p:style>
          <a:lnRef idx="2">
            <a:schemeClr val="accent1"/>
          </a:lnRef>
          <a:fillRef idx="0">
            <a:schemeClr val="accent1"/>
          </a:fillRef>
          <a:effectRef idx="1">
            <a:schemeClr val="accent1"/>
          </a:effectRef>
          <a:fontRef idx="minor">
            <a:schemeClr val="tx1"/>
          </a:fontRef>
        </p:style>
      </p:cxnSp>
      <p:cxnSp>
        <p:nvCxnSpPr>
          <p:cNvPr id="23" name="Straight Connector 22">
            <a:extLst>
              <a:ext uri="{FF2B5EF4-FFF2-40B4-BE49-F238E27FC236}">
                <a16:creationId xmlns:a16="http://schemas.microsoft.com/office/drawing/2014/main" id="{4D4271C0-F1F5-60B4-9679-B6A1F22701DC}"/>
              </a:ext>
            </a:extLst>
          </p:cNvPr>
          <p:cNvCxnSpPr>
            <a:cxnSpLocks/>
          </p:cNvCxnSpPr>
          <p:nvPr/>
        </p:nvCxnSpPr>
        <p:spPr>
          <a:xfrm flipH="1">
            <a:off x="9325840" y="1699123"/>
            <a:ext cx="1958000" cy="0"/>
          </a:xfrm>
          <a:prstGeom prst="line">
            <a:avLst/>
          </a:prstGeom>
          <a:ln>
            <a:solidFill>
              <a:schemeClr val="bg1">
                <a:lumMod val="85000"/>
              </a:schemeClr>
            </a:solidFill>
            <a:prstDash val="dash"/>
          </a:ln>
        </p:spPr>
        <p:style>
          <a:lnRef idx="2">
            <a:schemeClr val="accent1"/>
          </a:lnRef>
          <a:fillRef idx="0">
            <a:schemeClr val="accent1"/>
          </a:fillRef>
          <a:effectRef idx="1">
            <a:schemeClr val="accent1"/>
          </a:effectRef>
          <a:fontRef idx="minor">
            <a:schemeClr val="tx1"/>
          </a:fontRef>
        </p:style>
      </p:cxnSp>
      <p:cxnSp>
        <p:nvCxnSpPr>
          <p:cNvPr id="24" name="Straight Connector 23">
            <a:extLst>
              <a:ext uri="{FF2B5EF4-FFF2-40B4-BE49-F238E27FC236}">
                <a16:creationId xmlns:a16="http://schemas.microsoft.com/office/drawing/2014/main" id="{D38DF520-388D-319C-00A3-33BC6E42BDDE}"/>
              </a:ext>
            </a:extLst>
          </p:cNvPr>
          <p:cNvCxnSpPr>
            <a:cxnSpLocks/>
          </p:cNvCxnSpPr>
          <p:nvPr/>
        </p:nvCxnSpPr>
        <p:spPr>
          <a:xfrm flipH="1">
            <a:off x="9363429" y="2276924"/>
            <a:ext cx="1958000" cy="0"/>
          </a:xfrm>
          <a:prstGeom prst="line">
            <a:avLst/>
          </a:prstGeom>
          <a:ln>
            <a:solidFill>
              <a:schemeClr val="bg1">
                <a:lumMod val="85000"/>
              </a:schemeClr>
            </a:solidFill>
            <a:prstDash val="dash"/>
          </a:ln>
        </p:spPr>
        <p:style>
          <a:lnRef idx="2">
            <a:schemeClr val="accent1"/>
          </a:lnRef>
          <a:fillRef idx="0">
            <a:schemeClr val="accent1"/>
          </a:fillRef>
          <a:effectRef idx="1">
            <a:schemeClr val="accent1"/>
          </a:effectRef>
          <a:fontRef idx="minor">
            <a:schemeClr val="tx1"/>
          </a:fontRef>
        </p:style>
      </p:cxnSp>
      <p:cxnSp>
        <p:nvCxnSpPr>
          <p:cNvPr id="25" name="Straight Connector 24">
            <a:extLst>
              <a:ext uri="{FF2B5EF4-FFF2-40B4-BE49-F238E27FC236}">
                <a16:creationId xmlns:a16="http://schemas.microsoft.com/office/drawing/2014/main" id="{E406A3F5-E32B-7330-A416-FE22B815305E}"/>
              </a:ext>
            </a:extLst>
          </p:cNvPr>
          <p:cNvCxnSpPr>
            <a:cxnSpLocks/>
          </p:cNvCxnSpPr>
          <p:nvPr/>
        </p:nvCxnSpPr>
        <p:spPr>
          <a:xfrm flipH="1">
            <a:off x="5582451" y="3324347"/>
            <a:ext cx="2512658" cy="0"/>
          </a:xfrm>
          <a:prstGeom prst="line">
            <a:avLst/>
          </a:prstGeom>
          <a:ln>
            <a:solidFill>
              <a:schemeClr val="bg1">
                <a:lumMod val="85000"/>
              </a:schemeClr>
            </a:solidFill>
            <a:prstDash val="dash"/>
          </a:ln>
        </p:spPr>
        <p:style>
          <a:lnRef idx="2">
            <a:schemeClr val="accent1"/>
          </a:lnRef>
          <a:fillRef idx="0">
            <a:schemeClr val="accent1"/>
          </a:fillRef>
          <a:effectRef idx="1">
            <a:schemeClr val="accent1"/>
          </a:effectRef>
          <a:fontRef idx="minor">
            <a:schemeClr val="tx1"/>
          </a:fontRef>
        </p:style>
      </p:cxnSp>
      <p:cxnSp>
        <p:nvCxnSpPr>
          <p:cNvPr id="27" name="Straight Connector 26">
            <a:extLst>
              <a:ext uri="{FF2B5EF4-FFF2-40B4-BE49-F238E27FC236}">
                <a16:creationId xmlns:a16="http://schemas.microsoft.com/office/drawing/2014/main" id="{DDFAA894-E093-A33D-BF15-402466B9B554}"/>
              </a:ext>
            </a:extLst>
          </p:cNvPr>
          <p:cNvCxnSpPr>
            <a:cxnSpLocks/>
          </p:cNvCxnSpPr>
          <p:nvPr/>
        </p:nvCxnSpPr>
        <p:spPr>
          <a:xfrm flipH="1">
            <a:off x="9547279" y="3324347"/>
            <a:ext cx="1958000" cy="0"/>
          </a:xfrm>
          <a:prstGeom prst="line">
            <a:avLst/>
          </a:prstGeom>
          <a:ln>
            <a:solidFill>
              <a:schemeClr val="bg1">
                <a:lumMod val="85000"/>
              </a:schemeClr>
            </a:solidFill>
            <a:prstDash val="dash"/>
          </a:ln>
        </p:spPr>
        <p:style>
          <a:lnRef idx="2">
            <a:schemeClr val="accent1"/>
          </a:lnRef>
          <a:fillRef idx="0">
            <a:schemeClr val="accent1"/>
          </a:fillRef>
          <a:effectRef idx="1">
            <a:schemeClr val="accent1"/>
          </a:effectRef>
          <a:fontRef idx="minor">
            <a:schemeClr val="tx1"/>
          </a:fontRef>
        </p:style>
      </p:cxnSp>
      <p:cxnSp>
        <p:nvCxnSpPr>
          <p:cNvPr id="28" name="Straight Connector 27">
            <a:extLst>
              <a:ext uri="{FF2B5EF4-FFF2-40B4-BE49-F238E27FC236}">
                <a16:creationId xmlns:a16="http://schemas.microsoft.com/office/drawing/2014/main" id="{8A885BBF-E941-8748-ADDC-2E2D47942A99}"/>
              </a:ext>
            </a:extLst>
          </p:cNvPr>
          <p:cNvCxnSpPr>
            <a:cxnSpLocks/>
          </p:cNvCxnSpPr>
          <p:nvPr/>
        </p:nvCxnSpPr>
        <p:spPr>
          <a:xfrm flipH="1">
            <a:off x="5611305" y="4223359"/>
            <a:ext cx="2676047" cy="0"/>
          </a:xfrm>
          <a:prstGeom prst="line">
            <a:avLst/>
          </a:prstGeom>
          <a:ln>
            <a:solidFill>
              <a:schemeClr val="bg1">
                <a:lumMod val="85000"/>
              </a:schemeClr>
            </a:solidFill>
            <a:prstDash val="dash"/>
          </a:ln>
        </p:spPr>
        <p:style>
          <a:lnRef idx="2">
            <a:schemeClr val="accent1"/>
          </a:lnRef>
          <a:fillRef idx="0">
            <a:schemeClr val="accent1"/>
          </a:fillRef>
          <a:effectRef idx="1">
            <a:schemeClr val="accent1"/>
          </a:effectRef>
          <a:fontRef idx="minor">
            <a:schemeClr val="tx1"/>
          </a:fontRef>
        </p:style>
      </p:cxnSp>
      <p:cxnSp>
        <p:nvCxnSpPr>
          <p:cNvPr id="30" name="Straight Connector 29">
            <a:extLst>
              <a:ext uri="{FF2B5EF4-FFF2-40B4-BE49-F238E27FC236}">
                <a16:creationId xmlns:a16="http://schemas.microsoft.com/office/drawing/2014/main" id="{80EBFEC5-1B9C-452F-057D-94D251843F8C}"/>
              </a:ext>
            </a:extLst>
          </p:cNvPr>
          <p:cNvCxnSpPr>
            <a:cxnSpLocks/>
          </p:cNvCxnSpPr>
          <p:nvPr/>
        </p:nvCxnSpPr>
        <p:spPr>
          <a:xfrm flipH="1">
            <a:off x="6255895" y="5176259"/>
            <a:ext cx="2464593" cy="0"/>
          </a:xfrm>
          <a:prstGeom prst="line">
            <a:avLst/>
          </a:prstGeom>
          <a:ln>
            <a:solidFill>
              <a:schemeClr val="bg1">
                <a:lumMod val="85000"/>
              </a:schemeClr>
            </a:solidFill>
            <a:prstDash val="dash"/>
          </a:ln>
        </p:spPr>
        <p:style>
          <a:lnRef idx="2">
            <a:schemeClr val="accent1"/>
          </a:lnRef>
          <a:fillRef idx="0">
            <a:schemeClr val="accent1"/>
          </a:fillRef>
          <a:effectRef idx="1">
            <a:schemeClr val="accent1"/>
          </a:effectRef>
          <a:fontRef idx="minor">
            <a:schemeClr val="tx1"/>
          </a:fontRef>
        </p:style>
      </p:cxnSp>
      <p:cxnSp>
        <p:nvCxnSpPr>
          <p:cNvPr id="32" name="Straight Connector 31">
            <a:extLst>
              <a:ext uri="{FF2B5EF4-FFF2-40B4-BE49-F238E27FC236}">
                <a16:creationId xmlns:a16="http://schemas.microsoft.com/office/drawing/2014/main" id="{1C2CB954-7944-3BFD-906A-895B299661F0}"/>
              </a:ext>
            </a:extLst>
          </p:cNvPr>
          <p:cNvCxnSpPr>
            <a:cxnSpLocks/>
          </p:cNvCxnSpPr>
          <p:nvPr/>
        </p:nvCxnSpPr>
        <p:spPr>
          <a:xfrm flipH="1">
            <a:off x="9281721" y="4098757"/>
            <a:ext cx="2481641" cy="0"/>
          </a:xfrm>
          <a:prstGeom prst="line">
            <a:avLst/>
          </a:prstGeom>
          <a:ln>
            <a:solidFill>
              <a:schemeClr val="bg1">
                <a:lumMod val="85000"/>
              </a:schemeClr>
            </a:solidFill>
            <a:prstDash val="dash"/>
          </a:ln>
        </p:spPr>
        <p:style>
          <a:lnRef idx="2">
            <a:schemeClr val="accent1"/>
          </a:lnRef>
          <a:fillRef idx="0">
            <a:schemeClr val="accent1"/>
          </a:fillRef>
          <a:effectRef idx="1">
            <a:schemeClr val="accent1"/>
          </a:effectRef>
          <a:fontRef idx="minor">
            <a:schemeClr val="tx1"/>
          </a:fontRef>
        </p:style>
      </p:cxnSp>
      <p:cxnSp>
        <p:nvCxnSpPr>
          <p:cNvPr id="34" name="Straight Connector 33">
            <a:extLst>
              <a:ext uri="{FF2B5EF4-FFF2-40B4-BE49-F238E27FC236}">
                <a16:creationId xmlns:a16="http://schemas.microsoft.com/office/drawing/2014/main" id="{698A63AC-0AAF-8B02-6BEF-E03F31D3C7E5}"/>
              </a:ext>
            </a:extLst>
          </p:cNvPr>
          <p:cNvCxnSpPr>
            <a:cxnSpLocks/>
          </p:cNvCxnSpPr>
          <p:nvPr/>
        </p:nvCxnSpPr>
        <p:spPr>
          <a:xfrm flipH="1" flipV="1">
            <a:off x="9114853" y="4912781"/>
            <a:ext cx="2680542" cy="21382"/>
          </a:xfrm>
          <a:prstGeom prst="line">
            <a:avLst/>
          </a:prstGeom>
          <a:ln>
            <a:solidFill>
              <a:schemeClr val="bg1">
                <a:lumMod val="85000"/>
              </a:schemeClr>
            </a:solidFill>
            <a:prstDash val="dash"/>
          </a:ln>
        </p:spPr>
        <p:style>
          <a:lnRef idx="2">
            <a:schemeClr val="accent1"/>
          </a:lnRef>
          <a:fillRef idx="0">
            <a:schemeClr val="accent1"/>
          </a:fillRef>
          <a:effectRef idx="1">
            <a:schemeClr val="accent1"/>
          </a:effectRef>
          <a:fontRef idx="minor">
            <a:schemeClr val="tx1"/>
          </a:fontRef>
        </p:style>
      </p:cxnSp>
      <p:pic>
        <p:nvPicPr>
          <p:cNvPr id="9" name="Graphic 8" descr="Male walking forward">
            <a:extLst>
              <a:ext uri="{FF2B5EF4-FFF2-40B4-BE49-F238E27FC236}">
                <a16:creationId xmlns:a16="http://schemas.microsoft.com/office/drawing/2014/main" id="{4BD77E7C-1E7C-3B0D-3940-F7DB5E31A62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351344" y="2459738"/>
            <a:ext cx="1910023" cy="3511978"/>
          </a:xfrm>
          <a:prstGeom prst="rect">
            <a:avLst/>
          </a:prstGeom>
        </p:spPr>
      </p:pic>
      <p:pic>
        <p:nvPicPr>
          <p:cNvPr id="21" name="Graphic 20" descr="Man walking forward">
            <a:extLst>
              <a:ext uri="{FF2B5EF4-FFF2-40B4-BE49-F238E27FC236}">
                <a16:creationId xmlns:a16="http://schemas.microsoft.com/office/drawing/2014/main" id="{9A72D691-BBE8-7808-CD27-26EEA4DFB94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17668" y="2459738"/>
            <a:ext cx="1910023" cy="3511978"/>
          </a:xfrm>
          <a:prstGeom prst="rect">
            <a:avLst/>
          </a:prstGeom>
        </p:spPr>
      </p:pic>
      <p:pic>
        <p:nvPicPr>
          <p:cNvPr id="29" name="Graphic 28" descr="A man walking forward">
            <a:extLst>
              <a:ext uri="{FF2B5EF4-FFF2-40B4-BE49-F238E27FC236}">
                <a16:creationId xmlns:a16="http://schemas.microsoft.com/office/drawing/2014/main" id="{7863459D-2BB6-98B6-C602-441E3035ED48}"/>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944347" y="2803460"/>
            <a:ext cx="1910023" cy="3511978"/>
          </a:xfrm>
          <a:prstGeom prst="rect">
            <a:avLst/>
          </a:prstGeom>
        </p:spPr>
      </p:pic>
      <p:pic>
        <p:nvPicPr>
          <p:cNvPr id="33" name="Graphic 32" descr="A woman with tied hair">
            <a:extLst>
              <a:ext uri="{FF2B5EF4-FFF2-40B4-BE49-F238E27FC236}">
                <a16:creationId xmlns:a16="http://schemas.microsoft.com/office/drawing/2014/main" id="{2542E0FE-1DB2-D570-1C84-B6DC250B034F}"/>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775419" y="1771345"/>
            <a:ext cx="806792" cy="884555"/>
          </a:xfrm>
          <a:prstGeom prst="rect">
            <a:avLst/>
          </a:prstGeom>
        </p:spPr>
      </p:pic>
      <p:pic>
        <p:nvPicPr>
          <p:cNvPr id="36" name="Graphic 35" descr="A man with short hair">
            <a:extLst>
              <a:ext uri="{FF2B5EF4-FFF2-40B4-BE49-F238E27FC236}">
                <a16:creationId xmlns:a16="http://schemas.microsoft.com/office/drawing/2014/main" id="{2CE53BC1-A7FE-8A7F-A419-4FBEBDAE225B}"/>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1026986" y="1892018"/>
            <a:ext cx="590616" cy="698896"/>
          </a:xfrm>
          <a:prstGeom prst="rect">
            <a:avLst/>
          </a:prstGeom>
        </p:spPr>
      </p:pic>
      <p:pic>
        <p:nvPicPr>
          <p:cNvPr id="38" name="Graphic 37" descr="Woman with long curly hair">
            <a:extLst>
              <a:ext uri="{FF2B5EF4-FFF2-40B4-BE49-F238E27FC236}">
                <a16:creationId xmlns:a16="http://schemas.microsoft.com/office/drawing/2014/main" id="{477CC159-DF3A-CF6E-8F54-F6F9962E1AD9}"/>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287302" y="2067441"/>
            <a:ext cx="1007155" cy="892051"/>
          </a:xfrm>
          <a:prstGeom prst="rect">
            <a:avLst/>
          </a:prstGeom>
        </p:spPr>
      </p:pic>
      <p:pic>
        <p:nvPicPr>
          <p:cNvPr id="40" name="Graphic 39" descr="A smiling face">
            <a:extLst>
              <a:ext uri="{FF2B5EF4-FFF2-40B4-BE49-F238E27FC236}">
                <a16:creationId xmlns:a16="http://schemas.microsoft.com/office/drawing/2014/main" id="{6578AF44-6DAA-9D0E-A7CF-616AD043D1A3}"/>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1263559" y="2145413"/>
            <a:ext cx="304800" cy="314325"/>
          </a:xfrm>
          <a:prstGeom prst="rect">
            <a:avLst/>
          </a:prstGeom>
        </p:spPr>
      </p:pic>
      <p:pic>
        <p:nvPicPr>
          <p:cNvPr id="42" name="Graphic 41" descr="A calm face">
            <a:extLst>
              <a:ext uri="{FF2B5EF4-FFF2-40B4-BE49-F238E27FC236}">
                <a16:creationId xmlns:a16="http://schemas.microsoft.com/office/drawing/2014/main" id="{A7D3FC3B-0228-B2BF-8320-D09E7059D4A4}"/>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2755929" y="2490279"/>
            <a:ext cx="304800" cy="314325"/>
          </a:xfrm>
          <a:prstGeom prst="rect">
            <a:avLst/>
          </a:prstGeom>
        </p:spPr>
      </p:pic>
      <p:pic>
        <p:nvPicPr>
          <p:cNvPr id="44" name="Graphic 43" descr="Smiling face with teeth">
            <a:extLst>
              <a:ext uri="{FF2B5EF4-FFF2-40B4-BE49-F238E27FC236}">
                <a16:creationId xmlns:a16="http://schemas.microsoft.com/office/drawing/2014/main" id="{2DCA2557-D090-FA9C-2BEF-3418F5D14E59}"/>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4215160" y="2207523"/>
            <a:ext cx="304800" cy="333375"/>
          </a:xfrm>
          <a:prstGeom prst="rect">
            <a:avLst/>
          </a:prstGeom>
        </p:spPr>
      </p:pic>
      <p:pic>
        <p:nvPicPr>
          <p:cNvPr id="46" name="Graphic 45" descr="Music with solid fill">
            <a:extLst>
              <a:ext uri="{FF2B5EF4-FFF2-40B4-BE49-F238E27FC236}">
                <a16:creationId xmlns:a16="http://schemas.microsoft.com/office/drawing/2014/main" id="{3B2A5C84-D2AD-FE87-9280-D6BBAC8B34B5}"/>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131854" y="2176005"/>
            <a:ext cx="457199" cy="457199"/>
          </a:xfrm>
          <a:prstGeom prst="rect">
            <a:avLst/>
          </a:prstGeom>
        </p:spPr>
      </p:pic>
      <p:pic>
        <p:nvPicPr>
          <p:cNvPr id="48" name="Graphic 47" descr="Music notes with solid fill">
            <a:extLst>
              <a:ext uri="{FF2B5EF4-FFF2-40B4-BE49-F238E27FC236}">
                <a16:creationId xmlns:a16="http://schemas.microsoft.com/office/drawing/2014/main" id="{E614828B-C76E-D9B4-D241-3CF15ABF0A13}"/>
              </a:ext>
            </a:extLst>
          </p:cNvPr>
          <p:cNvPicPr>
            <a:picLocks noChangeAspect="1"/>
          </p:cNvPicPr>
          <p:nvPr/>
        </p:nvPicPr>
        <p:blipFill>
          <a:blip r:embed="rId23">
            <a:extLst>
              <a:ext uri="{28A0092B-C50C-407E-A947-70E740481C1C}">
                <a14:useLocalDpi xmlns:a14="http://schemas.microsoft.com/office/drawing/2010/main" val="0"/>
              </a:ext>
              <a:ext uri="{96DAC541-7B7A-43D3-8B79-37D633B846F1}">
                <asvg:svgBlip xmlns:asvg="http://schemas.microsoft.com/office/drawing/2016/SVG/main" r:embed="rId24"/>
              </a:ext>
            </a:extLst>
          </a:blip>
          <a:stretch>
            <a:fillRect/>
          </a:stretch>
        </p:blipFill>
        <p:spPr>
          <a:xfrm>
            <a:off x="4684410" y="2545098"/>
            <a:ext cx="544644" cy="544644"/>
          </a:xfrm>
          <a:prstGeom prst="rect">
            <a:avLst/>
          </a:prstGeom>
        </p:spPr>
      </p:pic>
      <p:pic>
        <p:nvPicPr>
          <p:cNvPr id="50" name="Graphic 49" descr="Music note with solid fill">
            <a:extLst>
              <a:ext uri="{FF2B5EF4-FFF2-40B4-BE49-F238E27FC236}">
                <a16:creationId xmlns:a16="http://schemas.microsoft.com/office/drawing/2014/main" id="{DDD2BACB-C58E-93BC-0BA0-F49FD4490253}"/>
              </a:ext>
            </a:extLst>
          </p:cNvPr>
          <p:cNvPicPr>
            <a:picLocks noChangeAspect="1"/>
          </p:cNvPicPr>
          <p:nvPr/>
        </p:nvPicPr>
        <p:blipFill>
          <a:blip r:embed="rId25">
            <a:extLst>
              <a:ext uri="{28A0092B-C50C-407E-A947-70E740481C1C}">
                <a14:useLocalDpi xmlns:a14="http://schemas.microsoft.com/office/drawing/2010/main" val="0"/>
              </a:ext>
              <a:ext uri="{96DAC541-7B7A-43D3-8B79-37D633B846F1}">
                <asvg:svgBlip xmlns:asvg="http://schemas.microsoft.com/office/drawing/2016/SVG/main" r:embed="rId26"/>
              </a:ext>
            </a:extLst>
          </a:blip>
          <a:stretch>
            <a:fillRect/>
          </a:stretch>
        </p:blipFill>
        <p:spPr>
          <a:xfrm>
            <a:off x="1933017" y="1829425"/>
            <a:ext cx="341816" cy="341816"/>
          </a:xfrm>
          <a:prstGeom prst="rect">
            <a:avLst/>
          </a:prstGeom>
        </p:spPr>
      </p:pic>
    </p:spTree>
    <p:extLst>
      <p:ext uri="{BB962C8B-B14F-4D97-AF65-F5344CB8AC3E}">
        <p14:creationId xmlns:p14="http://schemas.microsoft.com/office/powerpoint/2010/main" val="9563198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0" grpId="0" animBg="1"/>
      <p:bldP spid="11" grpId="0" animBg="1"/>
      <p:bldP spid="12" grpId="0" animBg="1"/>
      <p:bldP spid="13" grpId="0" animBg="1"/>
      <p:bldP spid="14" grpId="0" animBg="1"/>
      <p:bldP spid="15" grpId="0" animBg="1"/>
      <p:bldP spid="16" grpId="0" animBg="1"/>
      <p:bldP spid="1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D289BE1-8655-10C1-29B7-D35832DCBA48}"/>
              </a:ext>
            </a:extLst>
          </p:cNvPr>
          <p:cNvSpPr>
            <a:spLocks noGrp="1"/>
          </p:cNvSpPr>
          <p:nvPr>
            <p:ph type="title"/>
          </p:nvPr>
        </p:nvSpPr>
        <p:spPr>
          <a:xfrm>
            <a:off x="328061" y="782784"/>
            <a:ext cx="10515600" cy="852983"/>
          </a:xfrm>
        </p:spPr>
        <p:txBody>
          <a:bodyPr/>
          <a:lstStyle/>
          <a:p>
            <a:r>
              <a:rPr lang="en-GB" b="1" dirty="0">
                <a:solidFill>
                  <a:srgbClr val="71599B"/>
                </a:solidFill>
                <a:latin typeface="Arial" panose="020B0604020202020204" pitchFamily="34" charset="0"/>
                <a:cs typeface="Arial" panose="020B0604020202020204" pitchFamily="34" charset="0"/>
              </a:rPr>
              <a:t>How to stay safe</a:t>
            </a:r>
          </a:p>
        </p:txBody>
      </p:sp>
      <p:sp>
        <p:nvSpPr>
          <p:cNvPr id="5" name="Content Placeholder 2">
            <a:extLst>
              <a:ext uri="{FF2B5EF4-FFF2-40B4-BE49-F238E27FC236}">
                <a16:creationId xmlns:a16="http://schemas.microsoft.com/office/drawing/2014/main" id="{C335EA5D-052E-FD08-0E53-10EE604C1B3B}"/>
              </a:ext>
            </a:extLst>
          </p:cNvPr>
          <p:cNvSpPr>
            <a:spLocks noGrp="1"/>
          </p:cNvSpPr>
          <p:nvPr>
            <p:ph idx="1"/>
          </p:nvPr>
        </p:nvSpPr>
        <p:spPr>
          <a:xfrm>
            <a:off x="415089" y="449978"/>
            <a:ext cx="2356987" cy="332806"/>
          </a:xfrm>
          <a:solidFill>
            <a:srgbClr val="243044"/>
          </a:solidFill>
        </p:spPr>
        <p:txBody>
          <a:bodyPr anchor="ctr" anchorCtr="0">
            <a:normAutofit/>
          </a:bodyPr>
          <a:lstStyle/>
          <a:p>
            <a:pPr marL="0" indent="0">
              <a:buNone/>
            </a:pPr>
            <a:r>
              <a:rPr lang="en-GB" sz="1600" b="1" dirty="0">
                <a:solidFill>
                  <a:schemeClr val="bg1"/>
                </a:solidFill>
                <a:latin typeface="Arial" panose="020B0604020202020204" pitchFamily="34" charset="0"/>
                <a:cs typeface="Arial" panose="020B0604020202020204" pitchFamily="34" charset="0"/>
              </a:rPr>
              <a:t>Acquiring Knowledge</a:t>
            </a:r>
          </a:p>
        </p:txBody>
      </p:sp>
      <p:sp>
        <p:nvSpPr>
          <p:cNvPr id="9" name="Content Placeholder 2">
            <a:extLst>
              <a:ext uri="{FF2B5EF4-FFF2-40B4-BE49-F238E27FC236}">
                <a16:creationId xmlns:a16="http://schemas.microsoft.com/office/drawing/2014/main" id="{8D263B25-88AF-546A-AE57-1B96DD1503B0}"/>
              </a:ext>
            </a:extLst>
          </p:cNvPr>
          <p:cNvSpPr txBox="1">
            <a:spLocks/>
          </p:cNvSpPr>
          <p:nvPr/>
        </p:nvSpPr>
        <p:spPr>
          <a:xfrm>
            <a:off x="511030" y="2133450"/>
            <a:ext cx="6438410" cy="171665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1200"/>
              </a:spcAft>
              <a:buClr>
                <a:srgbClr val="E59629"/>
              </a:buClr>
            </a:pPr>
            <a:r>
              <a:rPr lang="en-GB" dirty="0">
                <a:solidFill>
                  <a:srgbClr val="243044"/>
                </a:solidFill>
                <a:latin typeface="Arial" panose="020B0604020202020204" pitchFamily="34" charset="0"/>
                <a:cs typeface="Arial" panose="020B0604020202020204" pitchFamily="34" charset="0"/>
              </a:rPr>
              <a:t>If someone does a dance challenge, how could they stay </a:t>
            </a:r>
            <a:r>
              <a:rPr lang="en-GB" b="1" dirty="0">
                <a:solidFill>
                  <a:srgbClr val="71599B"/>
                </a:solidFill>
                <a:latin typeface="Arial" panose="020B0604020202020204" pitchFamily="34" charset="0"/>
                <a:cs typeface="Arial" panose="020B0604020202020204" pitchFamily="34" charset="0"/>
              </a:rPr>
              <a:t>safe?</a:t>
            </a:r>
          </a:p>
        </p:txBody>
      </p:sp>
      <p:grpSp>
        <p:nvGrpSpPr>
          <p:cNvPr id="8" name="Group 7">
            <a:extLst>
              <a:ext uri="{FF2B5EF4-FFF2-40B4-BE49-F238E27FC236}">
                <a16:creationId xmlns:a16="http://schemas.microsoft.com/office/drawing/2014/main" id="{07C0D5CB-D318-35D9-C21D-B4FE2DC1D5E2}"/>
              </a:ext>
            </a:extLst>
          </p:cNvPr>
          <p:cNvGrpSpPr/>
          <p:nvPr/>
        </p:nvGrpSpPr>
        <p:grpSpPr>
          <a:xfrm>
            <a:off x="8146584" y="1864639"/>
            <a:ext cx="3056824" cy="3370068"/>
            <a:chOff x="8146584" y="1864639"/>
            <a:chExt cx="3056824" cy="3370068"/>
          </a:xfrm>
        </p:grpSpPr>
        <p:pic>
          <p:nvPicPr>
            <p:cNvPr id="3" name="Picture 2">
              <a:extLst>
                <a:ext uri="{FF2B5EF4-FFF2-40B4-BE49-F238E27FC236}">
                  <a16:creationId xmlns:a16="http://schemas.microsoft.com/office/drawing/2014/main" id="{0551859A-670E-AAB4-E74A-B653E229D577}"/>
                </a:ext>
              </a:extLst>
            </p:cNvPr>
            <p:cNvPicPr>
              <a:picLocks noChangeAspect="1"/>
            </p:cNvPicPr>
            <p:nvPr/>
          </p:nvPicPr>
          <p:blipFill>
            <a:blip r:embed="rId2"/>
            <a:stretch>
              <a:fillRect/>
            </a:stretch>
          </p:blipFill>
          <p:spPr>
            <a:xfrm>
              <a:off x="8146584" y="1864639"/>
              <a:ext cx="1834815" cy="3370068"/>
            </a:xfrm>
            <a:prstGeom prst="rect">
              <a:avLst/>
            </a:prstGeom>
          </p:spPr>
        </p:pic>
        <p:pic>
          <p:nvPicPr>
            <p:cNvPr id="7" name="Picture 6" descr="A purple hand pointing up&#10;&#10;Description automatically generated">
              <a:extLst>
                <a:ext uri="{FF2B5EF4-FFF2-40B4-BE49-F238E27FC236}">
                  <a16:creationId xmlns:a16="http://schemas.microsoft.com/office/drawing/2014/main" id="{C9B27046-E869-3D90-E7A6-DFD9241D11CF}"/>
                </a:ext>
              </a:extLst>
            </p:cNvPr>
            <p:cNvPicPr>
              <a:picLocks noChangeAspect="1"/>
            </p:cNvPicPr>
            <p:nvPr/>
          </p:nvPicPr>
          <p:blipFill>
            <a:blip r:embed="rId3"/>
            <a:stretch>
              <a:fillRect/>
            </a:stretch>
          </p:blipFill>
          <p:spPr>
            <a:xfrm rot="14482828" flipH="1">
              <a:off x="9843986" y="1791860"/>
              <a:ext cx="1235838" cy="1483006"/>
            </a:xfrm>
            <a:prstGeom prst="rect">
              <a:avLst/>
            </a:prstGeom>
          </p:spPr>
        </p:pic>
      </p:grpSp>
    </p:spTree>
    <p:extLst>
      <p:ext uri="{BB962C8B-B14F-4D97-AF65-F5344CB8AC3E}">
        <p14:creationId xmlns:p14="http://schemas.microsoft.com/office/powerpoint/2010/main" val="10213377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D289BE1-8655-10C1-29B7-D35832DCBA48}"/>
              </a:ext>
            </a:extLst>
          </p:cNvPr>
          <p:cNvSpPr>
            <a:spLocks noGrp="1"/>
          </p:cNvSpPr>
          <p:nvPr>
            <p:ph type="title"/>
          </p:nvPr>
        </p:nvSpPr>
        <p:spPr>
          <a:xfrm>
            <a:off x="328061" y="782784"/>
            <a:ext cx="10515600" cy="852983"/>
          </a:xfrm>
        </p:spPr>
        <p:txBody>
          <a:bodyPr/>
          <a:lstStyle/>
          <a:p>
            <a:r>
              <a:rPr lang="en-GB" b="1" dirty="0">
                <a:solidFill>
                  <a:srgbClr val="71599B"/>
                </a:solidFill>
                <a:latin typeface="Arial" panose="020B0604020202020204" pitchFamily="34" charset="0"/>
                <a:cs typeface="Arial" panose="020B0604020202020204" pitchFamily="34" charset="0"/>
              </a:rPr>
              <a:t>The Ice Bucket Challenge</a:t>
            </a:r>
          </a:p>
        </p:txBody>
      </p:sp>
      <p:sp>
        <p:nvSpPr>
          <p:cNvPr id="5" name="Content Placeholder 2">
            <a:extLst>
              <a:ext uri="{FF2B5EF4-FFF2-40B4-BE49-F238E27FC236}">
                <a16:creationId xmlns:a16="http://schemas.microsoft.com/office/drawing/2014/main" id="{C335EA5D-052E-FD08-0E53-10EE604C1B3B}"/>
              </a:ext>
            </a:extLst>
          </p:cNvPr>
          <p:cNvSpPr>
            <a:spLocks noGrp="1"/>
          </p:cNvSpPr>
          <p:nvPr>
            <p:ph idx="1"/>
          </p:nvPr>
        </p:nvSpPr>
        <p:spPr>
          <a:xfrm>
            <a:off x="415089" y="449978"/>
            <a:ext cx="2356987" cy="332806"/>
          </a:xfrm>
          <a:solidFill>
            <a:srgbClr val="243044"/>
          </a:solidFill>
        </p:spPr>
        <p:txBody>
          <a:bodyPr anchor="ctr" anchorCtr="0">
            <a:normAutofit/>
          </a:bodyPr>
          <a:lstStyle/>
          <a:p>
            <a:pPr marL="0" indent="0">
              <a:buNone/>
            </a:pPr>
            <a:r>
              <a:rPr lang="en-GB" sz="1600" b="1" dirty="0">
                <a:solidFill>
                  <a:schemeClr val="bg1"/>
                </a:solidFill>
                <a:latin typeface="Arial" panose="020B0604020202020204" pitchFamily="34" charset="0"/>
                <a:cs typeface="Arial" panose="020B0604020202020204" pitchFamily="34" charset="0"/>
              </a:rPr>
              <a:t>Modelling Knowledge</a:t>
            </a:r>
          </a:p>
        </p:txBody>
      </p:sp>
      <p:sp>
        <p:nvSpPr>
          <p:cNvPr id="9" name="Content Placeholder 2">
            <a:extLst>
              <a:ext uri="{FF2B5EF4-FFF2-40B4-BE49-F238E27FC236}">
                <a16:creationId xmlns:a16="http://schemas.microsoft.com/office/drawing/2014/main" id="{8D263B25-88AF-546A-AE57-1B96DD1503B0}"/>
              </a:ext>
            </a:extLst>
          </p:cNvPr>
          <p:cNvSpPr txBox="1">
            <a:spLocks/>
          </p:cNvSpPr>
          <p:nvPr/>
        </p:nvSpPr>
        <p:spPr>
          <a:xfrm>
            <a:off x="511029" y="2133449"/>
            <a:ext cx="5158251" cy="404596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1200"/>
              </a:spcAft>
              <a:buClr>
                <a:srgbClr val="E59629"/>
              </a:buClr>
            </a:pPr>
            <a:r>
              <a:rPr lang="en-GB" dirty="0">
                <a:solidFill>
                  <a:srgbClr val="243044"/>
                </a:solidFill>
                <a:latin typeface="Arial" panose="020B0604020202020204" pitchFamily="34" charset="0"/>
                <a:cs typeface="Arial" panose="020B0604020202020204" pitchFamily="34" charset="0"/>
              </a:rPr>
              <a:t>The Ice Bucket Challenge was designed to raise money for charity.</a:t>
            </a:r>
          </a:p>
          <a:p>
            <a:pPr>
              <a:spcAft>
                <a:spcPts val="1200"/>
              </a:spcAft>
              <a:buClr>
                <a:srgbClr val="E59629"/>
              </a:buClr>
            </a:pPr>
            <a:r>
              <a:rPr lang="en-GB" dirty="0">
                <a:solidFill>
                  <a:srgbClr val="243044"/>
                </a:solidFill>
                <a:latin typeface="Arial" panose="020B0604020202020204" pitchFamily="34" charset="0"/>
                <a:cs typeface="Arial" panose="020B0604020202020204" pitchFamily="34" charset="0"/>
              </a:rPr>
              <a:t>The charity was to support research for motor neuron disease.</a:t>
            </a:r>
          </a:p>
          <a:p>
            <a:pPr>
              <a:spcAft>
                <a:spcPts val="1200"/>
              </a:spcAft>
              <a:buClr>
                <a:srgbClr val="E59629"/>
              </a:buClr>
            </a:pPr>
            <a:r>
              <a:rPr lang="en-GB" b="1" dirty="0">
                <a:solidFill>
                  <a:srgbClr val="71599B"/>
                </a:solidFill>
                <a:latin typeface="Arial" panose="020B0604020202020204" pitchFamily="34" charset="0"/>
                <a:cs typeface="Arial" panose="020B0604020202020204" pitchFamily="34" charset="0"/>
              </a:rPr>
              <a:t>Let’s think critically!</a:t>
            </a:r>
          </a:p>
        </p:txBody>
      </p:sp>
      <p:pic>
        <p:nvPicPr>
          <p:cNvPr id="3" name="Picture 2" descr="A group of people with colored lines and dots&#10;&#10;Description automatically generated">
            <a:extLst>
              <a:ext uri="{FF2B5EF4-FFF2-40B4-BE49-F238E27FC236}">
                <a16:creationId xmlns:a16="http://schemas.microsoft.com/office/drawing/2014/main" id="{6C35041B-7F50-1AA9-BCD6-7CD4F08201A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39840" y="1865357"/>
            <a:ext cx="4913102" cy="346987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3741511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D289BE1-8655-10C1-29B7-D35832DCBA48}"/>
              </a:ext>
            </a:extLst>
          </p:cNvPr>
          <p:cNvSpPr>
            <a:spLocks noGrp="1"/>
          </p:cNvSpPr>
          <p:nvPr>
            <p:ph type="title"/>
          </p:nvPr>
        </p:nvSpPr>
        <p:spPr>
          <a:xfrm>
            <a:off x="328061" y="782784"/>
            <a:ext cx="10515600" cy="852983"/>
          </a:xfrm>
        </p:spPr>
        <p:txBody>
          <a:bodyPr/>
          <a:lstStyle/>
          <a:p>
            <a:r>
              <a:rPr lang="en-GB" b="1" dirty="0">
                <a:solidFill>
                  <a:srgbClr val="71599B"/>
                </a:solidFill>
                <a:latin typeface="Arial" panose="020B0604020202020204" pitchFamily="34" charset="0"/>
                <a:cs typeface="Arial" panose="020B0604020202020204" pitchFamily="34" charset="0"/>
              </a:rPr>
              <a:t>Scenario, Part 1</a:t>
            </a:r>
          </a:p>
        </p:txBody>
      </p:sp>
      <p:sp>
        <p:nvSpPr>
          <p:cNvPr id="5" name="Content Placeholder 2">
            <a:extLst>
              <a:ext uri="{FF2B5EF4-FFF2-40B4-BE49-F238E27FC236}">
                <a16:creationId xmlns:a16="http://schemas.microsoft.com/office/drawing/2014/main" id="{C335EA5D-052E-FD08-0E53-10EE604C1B3B}"/>
              </a:ext>
            </a:extLst>
          </p:cNvPr>
          <p:cNvSpPr>
            <a:spLocks noGrp="1"/>
          </p:cNvSpPr>
          <p:nvPr>
            <p:ph idx="1"/>
          </p:nvPr>
        </p:nvSpPr>
        <p:spPr>
          <a:xfrm>
            <a:off x="415089" y="449978"/>
            <a:ext cx="2356987" cy="332806"/>
          </a:xfrm>
          <a:solidFill>
            <a:srgbClr val="243044"/>
          </a:solidFill>
        </p:spPr>
        <p:txBody>
          <a:bodyPr anchor="ctr" anchorCtr="0">
            <a:normAutofit/>
          </a:bodyPr>
          <a:lstStyle/>
          <a:p>
            <a:pPr marL="0" indent="0">
              <a:buNone/>
            </a:pPr>
            <a:r>
              <a:rPr lang="en-GB" sz="1600" b="1" dirty="0">
                <a:solidFill>
                  <a:schemeClr val="bg1"/>
                </a:solidFill>
                <a:latin typeface="Arial" panose="020B0604020202020204" pitchFamily="34" charset="0"/>
                <a:cs typeface="Arial" panose="020B0604020202020204" pitchFamily="34" charset="0"/>
              </a:rPr>
              <a:t>Applying Knowledge</a:t>
            </a:r>
          </a:p>
        </p:txBody>
      </p:sp>
      <p:sp>
        <p:nvSpPr>
          <p:cNvPr id="9" name="Content Placeholder 2">
            <a:extLst>
              <a:ext uri="{FF2B5EF4-FFF2-40B4-BE49-F238E27FC236}">
                <a16:creationId xmlns:a16="http://schemas.microsoft.com/office/drawing/2014/main" id="{8D263B25-88AF-546A-AE57-1B96DD1503B0}"/>
              </a:ext>
            </a:extLst>
          </p:cNvPr>
          <p:cNvSpPr txBox="1">
            <a:spLocks/>
          </p:cNvSpPr>
          <p:nvPr/>
        </p:nvSpPr>
        <p:spPr>
          <a:xfrm>
            <a:off x="2424407" y="2162326"/>
            <a:ext cx="7343185" cy="2987190"/>
          </a:xfrm>
          <a:prstGeom prst="rect">
            <a:avLst/>
          </a:prstGeom>
          <a:solidFill>
            <a:schemeClr val="bg1"/>
          </a:solidFill>
          <a:ln w="38100">
            <a:solidFill>
              <a:srgbClr val="71599B"/>
            </a:solidFill>
          </a:ln>
          <a:effectLst>
            <a:outerShdw dist="254000" dir="2700000" algn="tl" rotWithShape="0">
              <a:srgbClr val="71599B"/>
            </a:outerShdw>
          </a:effectLst>
        </p:spPr>
        <p:txBody>
          <a:bodyPr vert="horz" lIns="396000" tIns="396000" rIns="396000" bIns="39600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fontAlgn="base">
              <a:lnSpc>
                <a:spcPts val="2400"/>
              </a:lnSpc>
              <a:buNone/>
            </a:pPr>
            <a:r>
              <a:rPr lang="en-GB" sz="2000" dirty="0">
                <a:solidFill>
                  <a:srgbClr val="000000"/>
                </a:solidFill>
                <a:latin typeface="Arial" panose="020B0604020202020204" pitchFamily="34" charset="0"/>
                <a:cs typeface="Arial" panose="020B0604020202020204" pitchFamily="34" charset="0"/>
              </a:rPr>
              <a:t>A popular video games streamer announces a new charity they are starting. Its goal is to equip children’s hospitals with video games consoles to keep sick and injured children entertained during long hospital stays. The streamer says they’re going to create a new compilation video where all proceeds will go to this charity, but they need viewers’ help. </a:t>
            </a:r>
          </a:p>
        </p:txBody>
      </p:sp>
      <p:grpSp>
        <p:nvGrpSpPr>
          <p:cNvPr id="10" name="Group 9">
            <a:extLst>
              <a:ext uri="{FF2B5EF4-FFF2-40B4-BE49-F238E27FC236}">
                <a16:creationId xmlns:a16="http://schemas.microsoft.com/office/drawing/2014/main" id="{76A987F2-1DF1-74F4-0BE9-793D131D838B}"/>
              </a:ext>
            </a:extLst>
          </p:cNvPr>
          <p:cNvGrpSpPr/>
          <p:nvPr/>
        </p:nvGrpSpPr>
        <p:grpSpPr>
          <a:xfrm>
            <a:off x="689655" y="3354513"/>
            <a:ext cx="1834371" cy="2530452"/>
            <a:chOff x="689655" y="3354513"/>
            <a:chExt cx="1834371" cy="2530452"/>
          </a:xfrm>
        </p:grpSpPr>
        <p:pic>
          <p:nvPicPr>
            <p:cNvPr id="6" name="Picture 5" descr="A yellow face with black outline&#10;&#10;Description automatically generated">
              <a:extLst>
                <a:ext uri="{FF2B5EF4-FFF2-40B4-BE49-F238E27FC236}">
                  <a16:creationId xmlns:a16="http://schemas.microsoft.com/office/drawing/2014/main" id="{6E25B58D-657C-CDEE-2BDF-423D0C8A1DD5}"/>
                </a:ext>
              </a:extLst>
            </p:cNvPr>
            <p:cNvPicPr>
              <a:picLocks noChangeAspect="1"/>
            </p:cNvPicPr>
            <p:nvPr/>
          </p:nvPicPr>
          <p:blipFill>
            <a:blip r:embed="rId2"/>
            <a:stretch>
              <a:fillRect/>
            </a:stretch>
          </p:blipFill>
          <p:spPr>
            <a:xfrm rot="445836">
              <a:off x="799958" y="4067198"/>
              <a:ext cx="1724068" cy="1817767"/>
            </a:xfrm>
            <a:prstGeom prst="rect">
              <a:avLst/>
            </a:prstGeom>
          </p:spPr>
        </p:pic>
        <p:pic>
          <p:nvPicPr>
            <p:cNvPr id="8" name="Picture 7" descr="A purple question mark on a black background&#10;&#10;Description automatically generated">
              <a:extLst>
                <a:ext uri="{FF2B5EF4-FFF2-40B4-BE49-F238E27FC236}">
                  <a16:creationId xmlns:a16="http://schemas.microsoft.com/office/drawing/2014/main" id="{5FB00599-71ED-EB14-8C72-671FF35713C9}"/>
                </a:ext>
              </a:extLst>
            </p:cNvPr>
            <p:cNvPicPr>
              <a:picLocks noChangeAspect="1"/>
            </p:cNvPicPr>
            <p:nvPr/>
          </p:nvPicPr>
          <p:blipFill>
            <a:blip r:embed="rId3"/>
            <a:stretch>
              <a:fillRect/>
            </a:stretch>
          </p:blipFill>
          <p:spPr>
            <a:xfrm rot="836605">
              <a:off x="689655" y="3354513"/>
              <a:ext cx="472182" cy="608834"/>
            </a:xfrm>
            <a:prstGeom prst="rect">
              <a:avLst/>
            </a:prstGeom>
          </p:spPr>
        </p:pic>
      </p:grpSp>
    </p:spTree>
    <p:extLst>
      <p:ext uri="{BB962C8B-B14F-4D97-AF65-F5344CB8AC3E}">
        <p14:creationId xmlns:p14="http://schemas.microsoft.com/office/powerpoint/2010/main" val="1581357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301</TotalTime>
  <Words>616</Words>
  <Application>Microsoft Office PowerPoint</Application>
  <PresentationFormat>Widescreen</PresentationFormat>
  <Paragraphs>75</Paragraphs>
  <Slides>15</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Aptos</vt:lpstr>
      <vt:lpstr>Aptos Display</vt:lpstr>
      <vt:lpstr>Arial</vt:lpstr>
      <vt:lpstr>Arial Black</vt:lpstr>
      <vt:lpstr>Office Theme</vt:lpstr>
      <vt:lpstr>PowerPoint Presentation</vt:lpstr>
      <vt:lpstr>Starter</vt:lpstr>
      <vt:lpstr>Starter</vt:lpstr>
      <vt:lpstr>What are online challenges?</vt:lpstr>
      <vt:lpstr>Critical thinking iceberg</vt:lpstr>
      <vt:lpstr>Dance challenges</vt:lpstr>
      <vt:lpstr>How to stay safe</vt:lpstr>
      <vt:lpstr>The Ice Bucket Challenge</vt:lpstr>
      <vt:lpstr>Scenario, Part 1</vt:lpstr>
      <vt:lpstr>Scenario, Part 2</vt:lpstr>
      <vt:lpstr>Your Critical Thinking Iceberg</vt:lpstr>
      <vt:lpstr>Asking the Right Questions</vt:lpstr>
      <vt:lpstr>Plenary A</vt:lpstr>
      <vt:lpstr>Plenary B</vt:lpstr>
      <vt:lpstr>Plenary B and Take Home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Andy Pamplin</dc:creator>
  <cp:lastModifiedBy>Sheena Peckham</cp:lastModifiedBy>
  <cp:revision>19</cp:revision>
  <dcterms:created xsi:type="dcterms:W3CDTF">2024-04-29T08:32:14Z</dcterms:created>
  <dcterms:modified xsi:type="dcterms:W3CDTF">2025-08-27T09:08:11Z</dcterms:modified>
</cp:coreProperties>
</file>