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ngesInfos/changesInfo1.xml" ContentType="application/vnd.ms-powerpoint.changes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4"/>
  </p:sldMasterIdLst>
  <p:notesMasterIdLst>
    <p:notesMasterId r:id="rId14"/>
  </p:notesMasterIdLst>
  <p:sldIdLst>
    <p:sldId id="256" r:id="rId5"/>
    <p:sldId id="260" r:id="rId6"/>
    <p:sldId id="278" r:id="rId7"/>
    <p:sldId id="287" r:id="rId8"/>
    <p:sldId id="288" r:id="rId9"/>
    <p:sldId id="289" r:id="rId10"/>
    <p:sldId id="290" r:id="rId11"/>
    <p:sldId id="291" r:id="rId12"/>
    <p:sldId id="293" r:id="rId13"/>
  </p:sldIdLst>
  <p:sldSz cx="12192000" cy="6858000"/>
  <p:notesSz cx="6858000" cy="9144000"/>
  <p:embeddedFontLst>
    <p:embeddedFont>
      <p:font typeface="Century Gothic" panose="020B0502020202020204" pitchFamily="34" charset="0"/>
      <p:regular r:id="rId15"/>
      <p:bold r:id="rId16"/>
      <p:italic r:id="rId17"/>
      <p:boldItalic r:id="rId18"/>
    </p:embeddedFont>
    <p:embeddedFont>
      <p:font typeface="Montserrat" panose="00000500000000000000" pitchFamily="50" charset="0"/>
      <p:regular r:id="rId19"/>
      <p:bold r:id="rId20"/>
      <p:italic r:id="rId21"/>
      <p:boldItalic r:id="rId22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35" roundtripDataSignature="AMtx7miC5t+/7bq+tHEIkK6MWzSFw0Ncbw==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83F0E501-CDBD-B9B7-DD5E-279DCA4E6479}" name="Sheena Peckham" initials="SP" userId="S::sheena.peckham@internetmatters.org::6b5af47a-4b73-494d-9608-33ad3574fffc" providerId="AD"/>
  <p188:author id="{109C3F70-7808-6D67-4A8E-DFEDB77799EB}" name="Emma Pierce" initials="EP" userId="S::emma.pierce@internetmatters.org::7df27d4d-e02d-4e69-bbf4-3ae8ff42533b" providerId="AD"/>
  <p188:author id="{5D38F0FC-C5E8-FCE8-59F7-DADAAA9465D7}" name="Elie Granville" initials="EG" userId="S::elie.granville@internetmatters.org::a1e12875-a48e-450e-a1f6-639d6d22cafc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FF"/>
    <a:srgbClr val="F29C38"/>
    <a:srgbClr val="32CCFE"/>
    <a:srgbClr val="00CC00"/>
    <a:srgbClr val="8FE4FF"/>
    <a:srgbClr val="24304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9976" autoAdjust="0"/>
  </p:normalViewPr>
  <p:slideViewPr>
    <p:cSldViewPr snapToGrid="0">
      <p:cViewPr varScale="1">
        <p:scale>
          <a:sx n="89" d="100"/>
          <a:sy n="89" d="100"/>
        </p:scale>
        <p:origin x="139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font" Target="fonts/font4.fntdata"/><Relationship Id="rId39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font" Target="fonts/font7.fntdata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font" Target="fonts/font3.fntdata"/><Relationship Id="rId38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font" Target="fonts/font2.fntdata"/><Relationship Id="rId20" Type="http://schemas.openxmlformats.org/officeDocument/2006/relationships/font" Target="fonts/font6.fntdata"/><Relationship Id="rId41" Type="http://schemas.microsoft.com/office/2018/10/relationships/authors" Target="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37" Type="http://schemas.openxmlformats.org/officeDocument/2006/relationships/viewProps" Target="viewProps.xml"/><Relationship Id="rId40" Type="http://schemas.microsoft.com/office/2016/11/relationships/changesInfo" Target="changesInfos/changesInfo1.xml"/><Relationship Id="rId5" Type="http://schemas.openxmlformats.org/officeDocument/2006/relationships/slide" Target="slides/slide1.xml"/><Relationship Id="rId15" Type="http://schemas.openxmlformats.org/officeDocument/2006/relationships/font" Target="fonts/font1.fntdata"/><Relationship Id="rId36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font" Target="fonts/font5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Relationship Id="rId22" Type="http://schemas.openxmlformats.org/officeDocument/2006/relationships/font" Target="fonts/font8.fntdata"/><Relationship Id="rId35" Type="http://customschemas.google.com/relationships/presentationmetadata" Target="metadata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heena Peckham" userId="6b5af47a-4b73-494d-9608-33ad3574fffc" providerId="ADAL" clId="{3FC3DCEE-991F-4BD5-9175-7700E58EFD91}"/>
    <pc:docChg chg="undo custSel addSld delSld modSld sldOrd">
      <pc:chgData name="Sheena Peckham" userId="6b5af47a-4b73-494d-9608-33ad3574fffc" providerId="ADAL" clId="{3FC3DCEE-991F-4BD5-9175-7700E58EFD91}" dt="2025-04-11T16:16:56.434" v="3357" actId="478"/>
      <pc:docMkLst>
        <pc:docMk/>
      </pc:docMkLst>
      <pc:sldChg chg="addSp delSp modSp add del mod">
        <pc:chgData name="Sheena Peckham" userId="6b5af47a-4b73-494d-9608-33ad3574fffc" providerId="ADAL" clId="{3FC3DCEE-991F-4BD5-9175-7700E58EFD91}" dt="2025-04-11T15:26:59.529" v="513" actId="34135"/>
        <pc:sldMkLst>
          <pc:docMk/>
          <pc:sldMk cId="0" sldId="256"/>
        </pc:sldMkLst>
        <pc:spChg chg="add mod">
          <ac:chgData name="Sheena Peckham" userId="6b5af47a-4b73-494d-9608-33ad3574fffc" providerId="ADAL" clId="{3FC3DCEE-991F-4BD5-9175-7700E58EFD91}" dt="2025-04-11T15:19:08.232" v="151" actId="14100"/>
          <ac:spMkLst>
            <pc:docMk/>
            <pc:sldMk cId="0" sldId="256"/>
            <ac:spMk id="4" creationId="{6821EE64-23DB-9DAF-F0DB-0231B06F5F3D}"/>
          </ac:spMkLst>
        </pc:spChg>
        <pc:spChg chg="mod">
          <ac:chgData name="Sheena Peckham" userId="6b5af47a-4b73-494d-9608-33ad3574fffc" providerId="ADAL" clId="{3FC3DCEE-991F-4BD5-9175-7700E58EFD91}" dt="2025-04-11T15:17:54.108" v="76" actId="1035"/>
          <ac:spMkLst>
            <pc:docMk/>
            <pc:sldMk cId="0" sldId="256"/>
            <ac:spMk id="85" creationId="{00000000-0000-0000-0000-000000000000}"/>
          </ac:spMkLst>
        </pc:spChg>
        <pc:spChg chg="mod">
          <ac:chgData name="Sheena Peckham" userId="6b5af47a-4b73-494d-9608-33ad3574fffc" providerId="ADAL" clId="{3FC3DCEE-991F-4BD5-9175-7700E58EFD91}" dt="2025-04-11T15:17:54.108" v="76" actId="1035"/>
          <ac:spMkLst>
            <pc:docMk/>
            <pc:sldMk cId="0" sldId="256"/>
            <ac:spMk id="89" creationId="{00000000-0000-0000-0000-000000000000}"/>
          </ac:spMkLst>
        </pc:spChg>
        <pc:spChg chg="mod">
          <ac:chgData name="Sheena Peckham" userId="6b5af47a-4b73-494d-9608-33ad3574fffc" providerId="ADAL" clId="{3FC3DCEE-991F-4BD5-9175-7700E58EFD91}" dt="2025-04-11T15:18:30.217" v="85" actId="2711"/>
          <ac:spMkLst>
            <pc:docMk/>
            <pc:sldMk cId="0" sldId="256"/>
            <ac:spMk id="90" creationId="{00000000-0000-0000-0000-000000000000}"/>
          </ac:spMkLst>
        </pc:spChg>
        <pc:picChg chg="mod">
          <ac:chgData name="Sheena Peckham" userId="6b5af47a-4b73-494d-9608-33ad3574fffc" providerId="ADAL" clId="{3FC3DCEE-991F-4BD5-9175-7700E58EFD91}" dt="2025-04-11T15:26:59.529" v="513" actId="34135"/>
          <ac:picMkLst>
            <pc:docMk/>
            <pc:sldMk cId="0" sldId="256"/>
            <ac:picMk id="84" creationId="{00000000-0000-0000-0000-000000000000}"/>
          </ac:picMkLst>
        </pc:picChg>
      </pc:sldChg>
      <pc:sldChg chg="add del">
        <pc:chgData name="Sheena Peckham" userId="6b5af47a-4b73-494d-9608-33ad3574fffc" providerId="ADAL" clId="{3FC3DCEE-991F-4BD5-9175-7700E58EFD91}" dt="2025-04-11T15:19:15.592" v="152" actId="47"/>
        <pc:sldMkLst>
          <pc:docMk/>
          <pc:sldMk cId="0" sldId="257"/>
        </pc:sldMkLst>
      </pc:sldChg>
      <pc:sldChg chg="modSp del mod">
        <pc:chgData name="Sheena Peckham" userId="6b5af47a-4b73-494d-9608-33ad3574fffc" providerId="ADAL" clId="{3FC3DCEE-991F-4BD5-9175-7700E58EFD91}" dt="2025-04-11T15:19:17.968" v="153" actId="47"/>
        <pc:sldMkLst>
          <pc:docMk/>
          <pc:sldMk cId="0" sldId="258"/>
        </pc:sldMkLst>
      </pc:sldChg>
      <pc:sldChg chg="del">
        <pc:chgData name="Sheena Peckham" userId="6b5af47a-4b73-494d-9608-33ad3574fffc" providerId="ADAL" clId="{3FC3DCEE-991F-4BD5-9175-7700E58EFD91}" dt="2025-04-11T16:08:49.280" v="3020" actId="47"/>
        <pc:sldMkLst>
          <pc:docMk/>
          <pc:sldMk cId="0" sldId="259"/>
        </pc:sldMkLst>
      </pc:sldChg>
      <pc:sldChg chg="addSp delSp modSp mod ord delAnim modAnim">
        <pc:chgData name="Sheena Peckham" userId="6b5af47a-4b73-494d-9608-33ad3574fffc" providerId="ADAL" clId="{3FC3DCEE-991F-4BD5-9175-7700E58EFD91}" dt="2025-04-11T15:26:47.842" v="510" actId="34135"/>
        <pc:sldMkLst>
          <pc:docMk/>
          <pc:sldMk cId="0" sldId="260"/>
        </pc:sldMkLst>
        <pc:spChg chg="add mod">
          <ac:chgData name="Sheena Peckham" userId="6b5af47a-4b73-494d-9608-33ad3574fffc" providerId="ADAL" clId="{3FC3DCEE-991F-4BD5-9175-7700E58EFD91}" dt="2025-04-11T15:23:49.747" v="419" actId="207"/>
          <ac:spMkLst>
            <pc:docMk/>
            <pc:sldMk cId="0" sldId="260"/>
            <ac:spMk id="2" creationId="{9E81F639-4A41-A84E-AD76-4EC4502A8A63}"/>
          </ac:spMkLst>
        </pc:spChg>
        <pc:spChg chg="mod">
          <ac:chgData name="Sheena Peckham" userId="6b5af47a-4b73-494d-9608-33ad3574fffc" providerId="ADAL" clId="{3FC3DCEE-991F-4BD5-9175-7700E58EFD91}" dt="2025-04-11T15:23:59.615" v="421" actId="403"/>
          <ac:spMkLst>
            <pc:docMk/>
            <pc:sldMk cId="0" sldId="260"/>
            <ac:spMk id="9" creationId="{2229ED93-420E-0867-8B89-FA0D84DB3B1C}"/>
          </ac:spMkLst>
        </pc:spChg>
        <pc:spChg chg="mod">
          <ac:chgData name="Sheena Peckham" userId="6b5af47a-4b73-494d-9608-33ad3574fffc" providerId="ADAL" clId="{3FC3DCEE-991F-4BD5-9175-7700E58EFD91}" dt="2025-04-11T15:19:33.748" v="184" actId="20577"/>
          <ac:spMkLst>
            <pc:docMk/>
            <pc:sldMk cId="0" sldId="260"/>
            <ac:spMk id="148" creationId="{00000000-0000-0000-0000-000000000000}"/>
          </ac:spMkLst>
        </pc:spChg>
        <pc:picChg chg="mod">
          <ac:chgData name="Sheena Peckham" userId="6b5af47a-4b73-494d-9608-33ad3574fffc" providerId="ADAL" clId="{3FC3DCEE-991F-4BD5-9175-7700E58EFD91}" dt="2025-04-11T15:26:47.842" v="510" actId="34135"/>
          <ac:picMkLst>
            <pc:docMk/>
            <pc:sldMk cId="0" sldId="260"/>
            <ac:picMk id="143" creationId="{00000000-0000-0000-0000-000000000000}"/>
          </ac:picMkLst>
        </pc:picChg>
        <pc:cxnChg chg="add mod">
          <ac:chgData name="Sheena Peckham" userId="6b5af47a-4b73-494d-9608-33ad3574fffc" providerId="ADAL" clId="{3FC3DCEE-991F-4BD5-9175-7700E58EFD91}" dt="2025-04-11T15:21:58.170" v="392" actId="1582"/>
          <ac:cxnSpMkLst>
            <pc:docMk/>
            <pc:sldMk cId="0" sldId="260"/>
            <ac:cxnSpMk id="4" creationId="{7CC642AE-0379-9A88-995E-9705DED728A9}"/>
          </ac:cxnSpMkLst>
        </pc:cxnChg>
        <pc:cxnChg chg="add mod">
          <ac:chgData name="Sheena Peckham" userId="6b5af47a-4b73-494d-9608-33ad3574fffc" providerId="ADAL" clId="{3FC3DCEE-991F-4BD5-9175-7700E58EFD91}" dt="2025-04-11T15:22:09.513" v="395" actId="1582"/>
          <ac:cxnSpMkLst>
            <pc:docMk/>
            <pc:sldMk cId="0" sldId="260"/>
            <ac:cxnSpMk id="6" creationId="{99791005-B07E-10D6-ECCA-B1379120139B}"/>
          </ac:cxnSpMkLst>
        </pc:cxnChg>
        <pc:cxnChg chg="add mod">
          <ac:chgData name="Sheena Peckham" userId="6b5af47a-4b73-494d-9608-33ad3574fffc" providerId="ADAL" clId="{3FC3DCEE-991F-4BD5-9175-7700E58EFD91}" dt="2025-04-11T15:22:22.764" v="398" actId="1582"/>
          <ac:cxnSpMkLst>
            <pc:docMk/>
            <pc:sldMk cId="0" sldId="260"/>
            <ac:cxnSpMk id="8" creationId="{194C0276-4F89-6987-EFEB-CF06782B712A}"/>
          </ac:cxnSpMkLst>
        </pc:cxnChg>
        <pc:cxnChg chg="add mod">
          <ac:chgData name="Sheena Peckham" userId="6b5af47a-4b73-494d-9608-33ad3574fffc" providerId="ADAL" clId="{3FC3DCEE-991F-4BD5-9175-7700E58EFD91}" dt="2025-04-11T15:22:35.374" v="401" actId="1582"/>
          <ac:cxnSpMkLst>
            <pc:docMk/>
            <pc:sldMk cId="0" sldId="260"/>
            <ac:cxnSpMk id="12" creationId="{94101493-61F2-4C08-759D-4B3FF3D66D49}"/>
          </ac:cxnSpMkLst>
        </pc:cxnChg>
        <pc:cxnChg chg="add mod">
          <ac:chgData name="Sheena Peckham" userId="6b5af47a-4b73-494d-9608-33ad3574fffc" providerId="ADAL" clId="{3FC3DCEE-991F-4BD5-9175-7700E58EFD91}" dt="2025-04-11T15:22:46.248" v="404" actId="1582"/>
          <ac:cxnSpMkLst>
            <pc:docMk/>
            <pc:sldMk cId="0" sldId="260"/>
            <ac:cxnSpMk id="14" creationId="{2EF7A7CC-7017-311B-D85F-9012254ED0FF}"/>
          </ac:cxnSpMkLst>
        </pc:cxnChg>
        <pc:cxnChg chg="add mod">
          <ac:chgData name="Sheena Peckham" userId="6b5af47a-4b73-494d-9608-33ad3574fffc" providerId="ADAL" clId="{3FC3DCEE-991F-4BD5-9175-7700E58EFD91}" dt="2025-04-11T15:22:57.655" v="407" actId="1582"/>
          <ac:cxnSpMkLst>
            <pc:docMk/>
            <pc:sldMk cId="0" sldId="260"/>
            <ac:cxnSpMk id="16" creationId="{910AC608-A535-193F-4E64-11AFB60D0CD9}"/>
          </ac:cxnSpMkLst>
        </pc:cxnChg>
        <pc:cxnChg chg="add mod">
          <ac:chgData name="Sheena Peckham" userId="6b5af47a-4b73-494d-9608-33ad3574fffc" providerId="ADAL" clId="{3FC3DCEE-991F-4BD5-9175-7700E58EFD91}" dt="2025-04-11T15:23:09.248" v="410" actId="208"/>
          <ac:cxnSpMkLst>
            <pc:docMk/>
            <pc:sldMk cId="0" sldId="260"/>
            <ac:cxnSpMk id="18" creationId="{20BE667E-7209-9349-EE3C-B2ED5C47F1D2}"/>
          </ac:cxnSpMkLst>
        </pc:cxnChg>
        <pc:cxnChg chg="add mod">
          <ac:chgData name="Sheena Peckham" userId="6b5af47a-4b73-494d-9608-33ad3574fffc" providerId="ADAL" clId="{3FC3DCEE-991F-4BD5-9175-7700E58EFD91}" dt="2025-04-11T15:23:20.858" v="413" actId="208"/>
          <ac:cxnSpMkLst>
            <pc:docMk/>
            <pc:sldMk cId="0" sldId="260"/>
            <ac:cxnSpMk id="20" creationId="{907857B3-95E8-0CE7-5591-C041944C83E3}"/>
          </ac:cxnSpMkLst>
        </pc:cxnChg>
      </pc:sldChg>
      <pc:sldChg chg="del">
        <pc:chgData name="Sheena Peckham" userId="6b5af47a-4b73-494d-9608-33ad3574fffc" providerId="ADAL" clId="{3FC3DCEE-991F-4BD5-9175-7700E58EFD91}" dt="2025-04-11T16:08:49.280" v="3020" actId="47"/>
        <pc:sldMkLst>
          <pc:docMk/>
          <pc:sldMk cId="0" sldId="264"/>
        </pc:sldMkLst>
      </pc:sldChg>
      <pc:sldChg chg="del">
        <pc:chgData name="Sheena Peckham" userId="6b5af47a-4b73-494d-9608-33ad3574fffc" providerId="ADAL" clId="{3FC3DCEE-991F-4BD5-9175-7700E58EFD91}" dt="2025-04-11T16:08:49.280" v="3020" actId="47"/>
        <pc:sldMkLst>
          <pc:docMk/>
          <pc:sldMk cId="0" sldId="265"/>
        </pc:sldMkLst>
      </pc:sldChg>
      <pc:sldChg chg="del">
        <pc:chgData name="Sheena Peckham" userId="6b5af47a-4b73-494d-9608-33ad3574fffc" providerId="ADAL" clId="{3FC3DCEE-991F-4BD5-9175-7700E58EFD91}" dt="2025-04-11T16:08:49.280" v="3020" actId="47"/>
        <pc:sldMkLst>
          <pc:docMk/>
          <pc:sldMk cId="0" sldId="266"/>
        </pc:sldMkLst>
      </pc:sldChg>
      <pc:sldChg chg="del">
        <pc:chgData name="Sheena Peckham" userId="6b5af47a-4b73-494d-9608-33ad3574fffc" providerId="ADAL" clId="{3FC3DCEE-991F-4BD5-9175-7700E58EFD91}" dt="2025-04-11T16:08:49.280" v="3020" actId="47"/>
        <pc:sldMkLst>
          <pc:docMk/>
          <pc:sldMk cId="0" sldId="267"/>
        </pc:sldMkLst>
      </pc:sldChg>
      <pc:sldChg chg="del">
        <pc:chgData name="Sheena Peckham" userId="6b5af47a-4b73-494d-9608-33ad3574fffc" providerId="ADAL" clId="{3FC3DCEE-991F-4BD5-9175-7700E58EFD91}" dt="2025-04-11T16:12:45.060" v="3355" actId="47"/>
        <pc:sldMkLst>
          <pc:docMk/>
          <pc:sldMk cId="0" sldId="268"/>
        </pc:sldMkLst>
      </pc:sldChg>
      <pc:sldChg chg="del">
        <pc:chgData name="Sheena Peckham" userId="6b5af47a-4b73-494d-9608-33ad3574fffc" providerId="ADAL" clId="{3FC3DCEE-991F-4BD5-9175-7700E58EFD91}" dt="2025-04-11T16:12:45.060" v="3355" actId="47"/>
        <pc:sldMkLst>
          <pc:docMk/>
          <pc:sldMk cId="0" sldId="269"/>
        </pc:sldMkLst>
      </pc:sldChg>
      <pc:sldChg chg="del">
        <pc:chgData name="Sheena Peckham" userId="6b5af47a-4b73-494d-9608-33ad3574fffc" providerId="ADAL" clId="{3FC3DCEE-991F-4BD5-9175-7700E58EFD91}" dt="2025-04-11T16:12:45.060" v="3355" actId="47"/>
        <pc:sldMkLst>
          <pc:docMk/>
          <pc:sldMk cId="0" sldId="270"/>
        </pc:sldMkLst>
      </pc:sldChg>
      <pc:sldChg chg="del">
        <pc:chgData name="Sheena Peckham" userId="6b5af47a-4b73-494d-9608-33ad3574fffc" providerId="ADAL" clId="{3FC3DCEE-991F-4BD5-9175-7700E58EFD91}" dt="2025-04-11T16:12:45.060" v="3355" actId="47"/>
        <pc:sldMkLst>
          <pc:docMk/>
          <pc:sldMk cId="0" sldId="271"/>
        </pc:sldMkLst>
      </pc:sldChg>
      <pc:sldChg chg="del">
        <pc:chgData name="Sheena Peckham" userId="6b5af47a-4b73-494d-9608-33ad3574fffc" providerId="ADAL" clId="{3FC3DCEE-991F-4BD5-9175-7700E58EFD91}" dt="2025-04-11T16:08:49.280" v="3020" actId="47"/>
        <pc:sldMkLst>
          <pc:docMk/>
          <pc:sldMk cId="3040845404" sldId="274"/>
        </pc:sldMkLst>
      </pc:sldChg>
      <pc:sldChg chg="del">
        <pc:chgData name="Sheena Peckham" userId="6b5af47a-4b73-494d-9608-33ad3574fffc" providerId="ADAL" clId="{3FC3DCEE-991F-4BD5-9175-7700E58EFD91}" dt="2025-04-11T16:08:49.280" v="3020" actId="47"/>
        <pc:sldMkLst>
          <pc:docMk/>
          <pc:sldMk cId="1856068637" sldId="277"/>
        </pc:sldMkLst>
      </pc:sldChg>
      <pc:sldChg chg="delSp modSp mod ord delAnim">
        <pc:chgData name="Sheena Peckham" userId="6b5af47a-4b73-494d-9608-33ad3574fffc" providerId="ADAL" clId="{3FC3DCEE-991F-4BD5-9175-7700E58EFD91}" dt="2025-04-11T15:29:05.077" v="695" actId="14100"/>
        <pc:sldMkLst>
          <pc:docMk/>
          <pc:sldMk cId="2825634085" sldId="278"/>
        </pc:sldMkLst>
        <pc:spChg chg="mod">
          <ac:chgData name="Sheena Peckham" userId="6b5af47a-4b73-494d-9608-33ad3574fffc" providerId="ADAL" clId="{3FC3DCEE-991F-4BD5-9175-7700E58EFD91}" dt="2025-04-11T15:29:05.077" v="695" actId="14100"/>
          <ac:spMkLst>
            <pc:docMk/>
            <pc:sldMk cId="2825634085" sldId="278"/>
            <ac:spMk id="145" creationId="{00000000-0000-0000-0000-000000000000}"/>
          </ac:spMkLst>
        </pc:spChg>
        <pc:spChg chg="mod">
          <ac:chgData name="Sheena Peckham" userId="6b5af47a-4b73-494d-9608-33ad3574fffc" providerId="ADAL" clId="{3FC3DCEE-991F-4BD5-9175-7700E58EFD91}" dt="2025-04-11T15:24:17.919" v="444" actId="20577"/>
          <ac:spMkLst>
            <pc:docMk/>
            <pc:sldMk cId="2825634085" sldId="278"/>
            <ac:spMk id="148" creationId="{00000000-0000-0000-0000-000000000000}"/>
          </ac:spMkLst>
        </pc:spChg>
        <pc:picChg chg="mod">
          <ac:chgData name="Sheena Peckham" userId="6b5af47a-4b73-494d-9608-33ad3574fffc" providerId="ADAL" clId="{3FC3DCEE-991F-4BD5-9175-7700E58EFD91}" dt="2025-04-11T15:26:36.653" v="507" actId="34135"/>
          <ac:picMkLst>
            <pc:docMk/>
            <pc:sldMk cId="2825634085" sldId="278"/>
            <ac:picMk id="143" creationId="{00000000-0000-0000-0000-000000000000}"/>
          </ac:picMkLst>
        </pc:picChg>
      </pc:sldChg>
      <pc:sldChg chg="del">
        <pc:chgData name="Sheena Peckham" userId="6b5af47a-4b73-494d-9608-33ad3574fffc" providerId="ADAL" clId="{3FC3DCEE-991F-4BD5-9175-7700E58EFD91}" dt="2025-04-11T16:08:49.280" v="3020" actId="47"/>
        <pc:sldMkLst>
          <pc:docMk/>
          <pc:sldMk cId="3014223097" sldId="279"/>
        </pc:sldMkLst>
      </pc:sldChg>
      <pc:sldChg chg="del">
        <pc:chgData name="Sheena Peckham" userId="6b5af47a-4b73-494d-9608-33ad3574fffc" providerId="ADAL" clId="{3FC3DCEE-991F-4BD5-9175-7700E58EFD91}" dt="2025-04-11T16:08:49.280" v="3020" actId="47"/>
        <pc:sldMkLst>
          <pc:docMk/>
          <pc:sldMk cId="608540" sldId="280"/>
        </pc:sldMkLst>
      </pc:sldChg>
      <pc:sldChg chg="del">
        <pc:chgData name="Sheena Peckham" userId="6b5af47a-4b73-494d-9608-33ad3574fffc" providerId="ADAL" clId="{3FC3DCEE-991F-4BD5-9175-7700E58EFD91}" dt="2025-04-11T16:08:49.280" v="3020" actId="47"/>
        <pc:sldMkLst>
          <pc:docMk/>
          <pc:sldMk cId="3911669246" sldId="281"/>
        </pc:sldMkLst>
      </pc:sldChg>
      <pc:sldChg chg="del">
        <pc:chgData name="Sheena Peckham" userId="6b5af47a-4b73-494d-9608-33ad3574fffc" providerId="ADAL" clId="{3FC3DCEE-991F-4BD5-9175-7700E58EFD91}" dt="2025-04-11T16:08:49.280" v="3020" actId="47"/>
        <pc:sldMkLst>
          <pc:docMk/>
          <pc:sldMk cId="2111058122" sldId="282"/>
        </pc:sldMkLst>
      </pc:sldChg>
      <pc:sldChg chg="del">
        <pc:chgData name="Sheena Peckham" userId="6b5af47a-4b73-494d-9608-33ad3574fffc" providerId="ADAL" clId="{3FC3DCEE-991F-4BD5-9175-7700E58EFD91}" dt="2025-04-11T16:08:49.280" v="3020" actId="47"/>
        <pc:sldMkLst>
          <pc:docMk/>
          <pc:sldMk cId="3617123568" sldId="283"/>
        </pc:sldMkLst>
      </pc:sldChg>
      <pc:sldChg chg="del">
        <pc:chgData name="Sheena Peckham" userId="6b5af47a-4b73-494d-9608-33ad3574fffc" providerId="ADAL" clId="{3FC3DCEE-991F-4BD5-9175-7700E58EFD91}" dt="2025-04-11T16:08:49.280" v="3020" actId="47"/>
        <pc:sldMkLst>
          <pc:docMk/>
          <pc:sldMk cId="1738565800" sldId="284"/>
        </pc:sldMkLst>
      </pc:sldChg>
      <pc:sldChg chg="del">
        <pc:chgData name="Sheena Peckham" userId="6b5af47a-4b73-494d-9608-33ad3574fffc" providerId="ADAL" clId="{3FC3DCEE-991F-4BD5-9175-7700E58EFD91}" dt="2025-04-11T16:08:49.280" v="3020" actId="47"/>
        <pc:sldMkLst>
          <pc:docMk/>
          <pc:sldMk cId="77829259" sldId="285"/>
        </pc:sldMkLst>
      </pc:sldChg>
      <pc:sldChg chg="del">
        <pc:chgData name="Sheena Peckham" userId="6b5af47a-4b73-494d-9608-33ad3574fffc" providerId="ADAL" clId="{3FC3DCEE-991F-4BD5-9175-7700E58EFD91}" dt="2025-04-11T16:08:49.280" v="3020" actId="47"/>
        <pc:sldMkLst>
          <pc:docMk/>
          <pc:sldMk cId="1837474592" sldId="286"/>
        </pc:sldMkLst>
      </pc:sldChg>
      <pc:sldChg chg="new del">
        <pc:chgData name="Sheena Peckham" userId="6b5af47a-4b73-494d-9608-33ad3574fffc" providerId="ADAL" clId="{3FC3DCEE-991F-4BD5-9175-7700E58EFD91}" dt="2025-04-11T15:17:26.307" v="6" actId="680"/>
        <pc:sldMkLst>
          <pc:docMk/>
          <pc:sldMk cId="14309773" sldId="287"/>
        </pc:sldMkLst>
      </pc:sldChg>
      <pc:sldChg chg="addSp delSp modSp add mod">
        <pc:chgData name="Sheena Peckham" userId="6b5af47a-4b73-494d-9608-33ad3574fffc" providerId="ADAL" clId="{3FC3DCEE-991F-4BD5-9175-7700E58EFD91}" dt="2025-04-11T15:54:35.031" v="1265" actId="1076"/>
        <pc:sldMkLst>
          <pc:docMk/>
          <pc:sldMk cId="1951467825" sldId="287"/>
        </pc:sldMkLst>
        <pc:spChg chg="add mod">
          <ac:chgData name="Sheena Peckham" userId="6b5af47a-4b73-494d-9608-33ad3574fffc" providerId="ADAL" clId="{3FC3DCEE-991F-4BD5-9175-7700E58EFD91}" dt="2025-04-11T15:54:35.031" v="1265" actId="1076"/>
          <ac:spMkLst>
            <pc:docMk/>
            <pc:sldMk cId="1951467825" sldId="287"/>
            <ac:spMk id="6" creationId="{E3662687-D872-C89A-6AFE-E577519FBCBD}"/>
          </ac:spMkLst>
        </pc:spChg>
        <pc:spChg chg="mod">
          <ac:chgData name="Sheena Peckham" userId="6b5af47a-4b73-494d-9608-33ad3574fffc" providerId="ADAL" clId="{3FC3DCEE-991F-4BD5-9175-7700E58EFD91}" dt="2025-04-11T15:42:41.498" v="744" actId="20577"/>
          <ac:spMkLst>
            <pc:docMk/>
            <pc:sldMk cId="1951467825" sldId="287"/>
            <ac:spMk id="148" creationId="{5B2EF3E9-E04B-BCE7-62BB-7483479EA645}"/>
          </ac:spMkLst>
        </pc:spChg>
        <pc:picChg chg="add mod">
          <ac:chgData name="Sheena Peckham" userId="6b5af47a-4b73-494d-9608-33ad3574fffc" providerId="ADAL" clId="{3FC3DCEE-991F-4BD5-9175-7700E58EFD91}" dt="2025-04-11T15:42:53.672" v="748" actId="1076"/>
          <ac:picMkLst>
            <pc:docMk/>
            <pc:sldMk cId="1951467825" sldId="287"/>
            <ac:picMk id="3" creationId="{FE1E0B43-0691-CAAC-428D-804DDABEE0F5}"/>
          </ac:picMkLst>
        </pc:picChg>
        <pc:picChg chg="add mod">
          <ac:chgData name="Sheena Peckham" userId="6b5af47a-4b73-494d-9608-33ad3574fffc" providerId="ADAL" clId="{3FC3DCEE-991F-4BD5-9175-7700E58EFD91}" dt="2025-04-11T15:51:25.920" v="753" actId="1076"/>
          <ac:picMkLst>
            <pc:docMk/>
            <pc:sldMk cId="1951467825" sldId="287"/>
            <ac:picMk id="5" creationId="{E93D2509-D2C1-E5D6-E3C7-CBF4D0654E68}"/>
          </ac:picMkLst>
        </pc:picChg>
      </pc:sldChg>
      <pc:sldChg chg="addSp delSp modSp add mod ord">
        <pc:chgData name="Sheena Peckham" userId="6b5af47a-4b73-494d-9608-33ad3574fffc" providerId="ADAL" clId="{3FC3DCEE-991F-4BD5-9175-7700E58EFD91}" dt="2025-04-11T15:57:58.592" v="1509" actId="20577"/>
        <pc:sldMkLst>
          <pc:docMk/>
          <pc:sldMk cId="2590963335" sldId="288"/>
        </pc:sldMkLst>
        <pc:spChg chg="add mod">
          <ac:chgData name="Sheena Peckham" userId="6b5af47a-4b73-494d-9608-33ad3574fffc" providerId="ADAL" clId="{3FC3DCEE-991F-4BD5-9175-7700E58EFD91}" dt="2025-04-11T15:55:26.663" v="1330" actId="207"/>
          <ac:spMkLst>
            <pc:docMk/>
            <pc:sldMk cId="2590963335" sldId="288"/>
            <ac:spMk id="3" creationId="{0C92EF0F-EC14-057A-F146-31B8E212D75F}"/>
          </ac:spMkLst>
        </pc:spChg>
        <pc:spChg chg="add mod">
          <ac:chgData name="Sheena Peckham" userId="6b5af47a-4b73-494d-9608-33ad3574fffc" providerId="ADAL" clId="{3FC3DCEE-991F-4BD5-9175-7700E58EFD91}" dt="2025-04-11T15:57:58.592" v="1509" actId="20577"/>
          <ac:spMkLst>
            <pc:docMk/>
            <pc:sldMk cId="2590963335" sldId="288"/>
            <ac:spMk id="6" creationId="{D01E134A-E463-5F37-73A6-7190ECBEA228}"/>
          </ac:spMkLst>
        </pc:spChg>
        <pc:spChg chg="mod">
          <ac:chgData name="Sheena Peckham" userId="6b5af47a-4b73-494d-9608-33ad3574fffc" providerId="ADAL" clId="{3FC3DCEE-991F-4BD5-9175-7700E58EFD91}" dt="2025-04-11T15:55:00.626" v="1324" actId="20577"/>
          <ac:spMkLst>
            <pc:docMk/>
            <pc:sldMk cId="2590963335" sldId="288"/>
            <ac:spMk id="148" creationId="{716EBC0F-34A3-3FCA-C330-2CD67BC9DC4B}"/>
          </ac:spMkLst>
        </pc:spChg>
        <pc:picChg chg="add mod">
          <ac:chgData name="Sheena Peckham" userId="6b5af47a-4b73-494d-9608-33ad3574fffc" providerId="ADAL" clId="{3FC3DCEE-991F-4BD5-9175-7700E58EFD91}" dt="2025-04-11T15:55:18.979" v="1327" actId="1076"/>
          <ac:picMkLst>
            <pc:docMk/>
            <pc:sldMk cId="2590963335" sldId="288"/>
            <ac:picMk id="2" creationId="{A124F2A0-6DF6-F2CB-05FA-128FDC054F16}"/>
          </ac:picMkLst>
        </pc:picChg>
        <pc:picChg chg="add mod">
          <ac:chgData name="Sheena Peckham" userId="6b5af47a-4b73-494d-9608-33ad3574fffc" providerId="ADAL" clId="{3FC3DCEE-991F-4BD5-9175-7700E58EFD91}" dt="2025-04-11T15:56:54.592" v="1339" actId="1076"/>
          <ac:picMkLst>
            <pc:docMk/>
            <pc:sldMk cId="2590963335" sldId="288"/>
            <ac:picMk id="5" creationId="{CB9B9FE7-AF3F-D1EB-54DA-B555788A1436}"/>
          </ac:picMkLst>
        </pc:picChg>
      </pc:sldChg>
      <pc:sldChg chg="addSp modSp add mod ord">
        <pc:chgData name="Sheena Peckham" userId="6b5af47a-4b73-494d-9608-33ad3574fffc" providerId="ADAL" clId="{3FC3DCEE-991F-4BD5-9175-7700E58EFD91}" dt="2025-04-11T16:04:23.747" v="2478" actId="20577"/>
        <pc:sldMkLst>
          <pc:docMk/>
          <pc:sldMk cId="2589582246" sldId="289"/>
        </pc:sldMkLst>
        <pc:spChg chg="mod">
          <ac:chgData name="Sheena Peckham" userId="6b5af47a-4b73-494d-9608-33ad3574fffc" providerId="ADAL" clId="{3FC3DCEE-991F-4BD5-9175-7700E58EFD91}" dt="2025-04-11T16:04:23.747" v="2478" actId="20577"/>
          <ac:spMkLst>
            <pc:docMk/>
            <pc:sldMk cId="2589582246" sldId="289"/>
            <ac:spMk id="145" creationId="{57903079-EE26-D8E8-7860-C37F03DC738B}"/>
          </ac:spMkLst>
        </pc:spChg>
        <pc:spChg chg="mod">
          <ac:chgData name="Sheena Peckham" userId="6b5af47a-4b73-494d-9608-33ad3574fffc" providerId="ADAL" clId="{3FC3DCEE-991F-4BD5-9175-7700E58EFD91}" dt="2025-04-11T15:58:59.875" v="1546" actId="20577"/>
          <ac:spMkLst>
            <pc:docMk/>
            <pc:sldMk cId="2589582246" sldId="289"/>
            <ac:spMk id="148" creationId="{C38A34A6-7DA6-C992-DB4B-24ED9DACB348}"/>
          </ac:spMkLst>
        </pc:spChg>
        <pc:picChg chg="add mod">
          <ac:chgData name="Sheena Peckham" userId="6b5af47a-4b73-494d-9608-33ad3574fffc" providerId="ADAL" clId="{3FC3DCEE-991F-4BD5-9175-7700E58EFD91}" dt="2025-04-11T16:04:06.811" v="2448" actId="1076"/>
          <ac:picMkLst>
            <pc:docMk/>
            <pc:sldMk cId="2589582246" sldId="289"/>
            <ac:picMk id="2" creationId="{EA3370BD-E1F2-3DBB-F7D2-771452BDB065}"/>
          </ac:picMkLst>
        </pc:picChg>
        <pc:picChg chg="add mod">
          <ac:chgData name="Sheena Peckham" userId="6b5af47a-4b73-494d-9608-33ad3574fffc" providerId="ADAL" clId="{3FC3DCEE-991F-4BD5-9175-7700E58EFD91}" dt="2025-04-11T16:04:13.357" v="2450" actId="1076"/>
          <ac:picMkLst>
            <pc:docMk/>
            <pc:sldMk cId="2589582246" sldId="289"/>
            <ac:picMk id="3" creationId="{31487F37-20E3-13A0-3D54-A9BDD7CA0655}"/>
          </ac:picMkLst>
        </pc:picChg>
      </pc:sldChg>
      <pc:sldChg chg="addSp delSp modSp add mod">
        <pc:chgData name="Sheena Peckham" userId="6b5af47a-4b73-494d-9608-33ad3574fffc" providerId="ADAL" clId="{3FC3DCEE-991F-4BD5-9175-7700E58EFD91}" dt="2025-04-11T16:04:58.964" v="2481" actId="478"/>
        <pc:sldMkLst>
          <pc:docMk/>
          <pc:sldMk cId="2507511775" sldId="290"/>
        </pc:sldMkLst>
        <pc:spChg chg="mod">
          <ac:chgData name="Sheena Peckham" userId="6b5af47a-4b73-494d-9608-33ad3574fffc" providerId="ADAL" clId="{3FC3DCEE-991F-4BD5-9175-7700E58EFD91}" dt="2025-04-11T16:03:53.202" v="2444" actId="20577"/>
          <ac:spMkLst>
            <pc:docMk/>
            <pc:sldMk cId="2507511775" sldId="290"/>
            <ac:spMk id="145" creationId="{0E576F66-C9DC-6B3B-8A9E-C6ECA27DA091}"/>
          </ac:spMkLst>
        </pc:spChg>
        <pc:picChg chg="add del">
          <ac:chgData name="Sheena Peckham" userId="6b5af47a-4b73-494d-9608-33ad3574fffc" providerId="ADAL" clId="{3FC3DCEE-991F-4BD5-9175-7700E58EFD91}" dt="2025-04-11T16:04:58.964" v="2481" actId="478"/>
          <ac:picMkLst>
            <pc:docMk/>
            <pc:sldMk cId="2507511775" sldId="290"/>
            <ac:picMk id="143" creationId="{F01A6CA6-17C4-59CC-D2D7-92ABC900A0A9}"/>
          </ac:picMkLst>
        </pc:picChg>
      </pc:sldChg>
      <pc:sldChg chg="addSp modSp add mod">
        <pc:chgData name="Sheena Peckham" userId="6b5af47a-4b73-494d-9608-33ad3574fffc" providerId="ADAL" clId="{3FC3DCEE-991F-4BD5-9175-7700E58EFD91}" dt="2025-04-11T16:12:35.919" v="3354" actId="113"/>
        <pc:sldMkLst>
          <pc:docMk/>
          <pc:sldMk cId="1572751181" sldId="291"/>
        </pc:sldMkLst>
        <pc:spChg chg="add mod">
          <ac:chgData name="Sheena Peckham" userId="6b5af47a-4b73-494d-9608-33ad3574fffc" providerId="ADAL" clId="{3FC3DCEE-991F-4BD5-9175-7700E58EFD91}" dt="2025-04-11T16:11:50.983" v="3280" actId="1076"/>
          <ac:spMkLst>
            <pc:docMk/>
            <pc:sldMk cId="1572751181" sldId="291"/>
            <ac:spMk id="2" creationId="{E1784143-0701-098E-4818-3E34882BB361}"/>
          </ac:spMkLst>
        </pc:spChg>
        <pc:spChg chg="mod">
          <ac:chgData name="Sheena Peckham" userId="6b5af47a-4b73-494d-9608-33ad3574fffc" providerId="ADAL" clId="{3FC3DCEE-991F-4BD5-9175-7700E58EFD91}" dt="2025-04-11T16:12:35.919" v="3354" actId="113"/>
          <ac:spMkLst>
            <pc:docMk/>
            <pc:sldMk cId="1572751181" sldId="291"/>
            <ac:spMk id="145" creationId="{65312AB1-C7F0-579F-C4AC-0259C5FAD552}"/>
          </ac:spMkLst>
        </pc:spChg>
      </pc:sldChg>
      <pc:sldChg chg="addSp delSp modSp add mod">
        <pc:chgData name="Sheena Peckham" userId="6b5af47a-4b73-494d-9608-33ad3574fffc" providerId="ADAL" clId="{3FC3DCEE-991F-4BD5-9175-7700E58EFD91}" dt="2025-04-11T16:16:56.434" v="3357" actId="478"/>
        <pc:sldMkLst>
          <pc:docMk/>
          <pc:sldMk cId="1563501980" sldId="292"/>
        </pc:sldMkLst>
      </pc:sldChg>
      <pc:sldChg chg="modSp add mod ord">
        <pc:chgData name="Sheena Peckham" userId="6b5af47a-4b73-494d-9608-33ad3574fffc" providerId="ADAL" clId="{3FC3DCEE-991F-4BD5-9175-7700E58EFD91}" dt="2025-04-11T16:09:18.848" v="3095" actId="20577"/>
        <pc:sldMkLst>
          <pc:docMk/>
          <pc:sldMk cId="2916339430" sldId="293"/>
        </pc:sldMkLst>
        <pc:spChg chg="mod">
          <ac:chgData name="Sheena Peckham" userId="6b5af47a-4b73-494d-9608-33ad3574fffc" providerId="ADAL" clId="{3FC3DCEE-991F-4BD5-9175-7700E58EFD91}" dt="2025-04-11T16:09:18.848" v="3095" actId="20577"/>
          <ac:spMkLst>
            <pc:docMk/>
            <pc:sldMk cId="2916339430" sldId="293"/>
            <ac:spMk id="145" creationId="{E5CF38A6-04BF-FCAA-7AF1-6E1C6C6644D7}"/>
          </ac:spMkLst>
        </pc:spChg>
        <pc:spChg chg="mod">
          <ac:chgData name="Sheena Peckham" userId="6b5af47a-4b73-494d-9608-33ad3574fffc" providerId="ADAL" clId="{3FC3DCEE-991F-4BD5-9175-7700E58EFD91}" dt="2025-04-11T16:09:01.795" v="3031" actId="207"/>
          <ac:spMkLst>
            <pc:docMk/>
            <pc:sldMk cId="2916339430" sldId="293"/>
            <ac:spMk id="148" creationId="{F9C03588-4BBD-64E2-37EE-FE3AB1ACB954}"/>
          </ac:spMkLst>
        </pc:spChg>
      </pc:sldChg>
    </pc:docChg>
  </pc:docChgLst>
  <pc:docChgLst>
    <pc:chgData name="Emma Pierce" userId="S::emma.pierce@internetmatters.org::7df27d4d-e02d-4e69-bbf4-3ae8ff42533b" providerId="AD" clId="Web-{C4A803F0-4946-2C0C-3094-4F64B548B155}"/>
    <pc:docChg chg="mod">
      <pc:chgData name="Emma Pierce" userId="S::emma.pierce@internetmatters.org::7df27d4d-e02d-4e69-bbf4-3ae8ff42533b" providerId="AD" clId="Web-{C4A803F0-4946-2C0C-3094-4F64B548B155}" dt="2025-04-14T10:30:09.322" v="0"/>
      <pc:docMkLst>
        <pc:docMk/>
      </pc:docMkLst>
    </pc:docChg>
  </pc:docChgLst>
  <pc:docChgLst>
    <pc:chgData name="Sheena Peckham" userId="S::sheena.peckham@internetmatters.org::6b5af47a-4b73-494d-9608-33ad3574fffc" providerId="AD" clId="Web-{8D7941AB-F954-0474-F2EF-4E8525FF0B2B}"/>
    <pc:docChg chg="delSld">
      <pc:chgData name="Sheena Peckham" userId="S::sheena.peckham@internetmatters.org::6b5af47a-4b73-494d-9608-33ad3574fffc" providerId="AD" clId="Web-{8D7941AB-F954-0474-F2EF-4E8525FF0B2B}" dt="2025-04-16T09:15:12.676" v="0"/>
      <pc:docMkLst>
        <pc:docMk/>
      </pc:docMkLst>
      <pc:sldChg chg="del">
        <pc:chgData name="Sheena Peckham" userId="S::sheena.peckham@internetmatters.org::6b5af47a-4b73-494d-9608-33ad3574fffc" providerId="AD" clId="Web-{8D7941AB-F954-0474-F2EF-4E8525FF0B2B}" dt="2025-04-16T09:15:12.676" v="0"/>
        <pc:sldMkLst>
          <pc:docMk/>
          <pc:sldMk cId="1563501980" sldId="292"/>
        </pc:sldMkLst>
      </pc:sldChg>
    </pc:docChg>
  </pc:docChgLst>
  <pc:docChgLst>
    <pc:chgData name="Sheena Peckham" userId="S::sheena.peckham@internetmatters.org::6b5af47a-4b73-494d-9608-33ad3574fffc" providerId="AD" clId="Web-{4B173077-3D52-AA4E-F470-D97D06811D43}"/>
    <pc:docChg chg="modSld">
      <pc:chgData name="Sheena Peckham" userId="S::sheena.peckham@internetmatters.org::6b5af47a-4b73-494d-9608-33ad3574fffc" providerId="AD" clId="Web-{4B173077-3D52-AA4E-F470-D97D06811D43}" dt="2025-04-14T08:58:38.325" v="4" actId="20577"/>
      <pc:docMkLst>
        <pc:docMk/>
      </pc:docMkLst>
      <pc:sldChg chg="modSp">
        <pc:chgData name="Sheena Peckham" userId="S::sheena.peckham@internetmatters.org::6b5af47a-4b73-494d-9608-33ad3574fffc" providerId="AD" clId="Web-{4B173077-3D52-AA4E-F470-D97D06811D43}" dt="2025-04-14T08:58:38.325" v="4" actId="20577"/>
        <pc:sldMkLst>
          <pc:docMk/>
          <pc:sldMk cId="2507511775" sldId="290"/>
        </pc:sldMkLst>
        <pc:spChg chg="mod">
          <ac:chgData name="Sheena Peckham" userId="S::sheena.peckham@internetmatters.org::6b5af47a-4b73-494d-9608-33ad3574fffc" providerId="AD" clId="Web-{4B173077-3D52-AA4E-F470-D97D06811D43}" dt="2025-04-14T08:58:38.325" v="4" actId="20577"/>
          <ac:spMkLst>
            <pc:docMk/>
            <pc:sldMk cId="2507511775" sldId="290"/>
            <ac:spMk id="145" creationId="{0E576F66-C9DC-6B3B-8A9E-C6ECA27DA091}"/>
          </ac:spMkLst>
        </pc:spChg>
      </pc:sldChg>
    </pc:docChg>
  </pc:docChgLst>
  <pc:docChgLst>
    <pc:chgData name="Elie Granville" userId="S::elie.granville@internetmatters.org::a1e12875-a48e-450e-a1f6-639d6d22cafc" providerId="AD" clId="Web-{B32D063A-E114-FB14-24CA-770C2DBEEECB}"/>
    <pc:docChg chg="mod">
      <pc:chgData name="Elie Granville" userId="S::elie.granville@internetmatters.org::a1e12875-a48e-450e-a1f6-639d6d22cafc" providerId="AD" clId="Web-{B32D063A-E114-FB14-24CA-770C2DBEEECB}" dt="2025-04-14T08:33:54.369" v="0"/>
      <pc:docMkLst>
        <pc:docMk/>
      </pc:docMkLst>
    </pc:docChg>
  </pc:docChgLst>
  <pc:docChgLst>
    <pc:chgData name="Sheena Peckham" userId="6b5af47a-4b73-494d-9608-33ad3574fffc" providerId="ADAL" clId="{6DBEED03-F7ED-411E-ACFA-734D8D105AA7}"/>
    <pc:docChg chg="modSld">
      <pc:chgData name="Sheena Peckham" userId="6b5af47a-4b73-494d-9608-33ad3574fffc" providerId="ADAL" clId="{6DBEED03-F7ED-411E-ACFA-734D8D105AA7}" dt="2025-04-23T08:20:47.749" v="17" actId="20577"/>
      <pc:docMkLst>
        <pc:docMk/>
      </pc:docMkLst>
      <pc:sldChg chg="modSp mod">
        <pc:chgData name="Sheena Peckham" userId="6b5af47a-4b73-494d-9608-33ad3574fffc" providerId="ADAL" clId="{6DBEED03-F7ED-411E-ACFA-734D8D105AA7}" dt="2025-04-23T08:20:47.749" v="17" actId="20577"/>
        <pc:sldMkLst>
          <pc:docMk/>
          <pc:sldMk cId="2825634085" sldId="278"/>
        </pc:sldMkLst>
        <pc:spChg chg="mod">
          <ac:chgData name="Sheena Peckham" userId="6b5af47a-4b73-494d-9608-33ad3574fffc" providerId="ADAL" clId="{6DBEED03-F7ED-411E-ACFA-734D8D105AA7}" dt="2025-04-23T08:20:47.749" v="17" actId="20577"/>
          <ac:spMkLst>
            <pc:docMk/>
            <pc:sldMk cId="2825634085" sldId="278"/>
            <ac:spMk id="145" creationId="{00000000-0000-0000-0000-000000000000}"/>
          </ac:spMkLst>
        </pc:spChg>
      </pc:sldChg>
      <pc:sldChg chg="modSp mod">
        <pc:chgData name="Sheena Peckham" userId="6b5af47a-4b73-494d-9608-33ad3574fffc" providerId="ADAL" clId="{6DBEED03-F7ED-411E-ACFA-734D8D105AA7}" dt="2025-04-23T08:17:17.109" v="13" actId="20577"/>
        <pc:sldMkLst>
          <pc:docMk/>
          <pc:sldMk cId="1951467825" sldId="287"/>
        </pc:sldMkLst>
        <pc:spChg chg="mod">
          <ac:chgData name="Sheena Peckham" userId="6b5af47a-4b73-494d-9608-33ad3574fffc" providerId="ADAL" clId="{6DBEED03-F7ED-411E-ACFA-734D8D105AA7}" dt="2025-04-23T08:17:17.109" v="13" actId="20577"/>
          <ac:spMkLst>
            <pc:docMk/>
            <pc:sldMk cId="1951467825" sldId="287"/>
            <ac:spMk id="6" creationId="{E3662687-D872-C89A-6AFE-E577519FBCBD}"/>
          </ac:spMkLst>
        </pc:spChg>
      </pc:sldChg>
    </pc:docChg>
  </pc:docChgLst>
  <pc:docChgLst>
    <pc:chgData clId="Web-{F2E72108-742E-15EC-864F-20AA60898F2D}"/>
    <pc:docChg chg="modSld">
      <pc:chgData name="" userId="" providerId="" clId="Web-{F2E72108-742E-15EC-864F-20AA60898F2D}" dt="2025-04-14T10:39:25.704" v="2" actId="20577"/>
      <pc:docMkLst>
        <pc:docMk/>
      </pc:docMkLst>
      <pc:sldChg chg="modSp">
        <pc:chgData name="" userId="" providerId="" clId="Web-{F2E72108-742E-15EC-864F-20AA60898F2D}" dt="2025-04-14T10:39:25.704" v="2" actId="20577"/>
        <pc:sldMkLst>
          <pc:docMk/>
          <pc:sldMk cId="1572751181" sldId="291"/>
        </pc:sldMkLst>
        <pc:spChg chg="mod">
          <ac:chgData name="" userId="" providerId="" clId="Web-{F2E72108-742E-15EC-864F-20AA60898F2D}" dt="2025-04-14T10:39:25.704" v="2" actId="20577"/>
          <ac:spMkLst>
            <pc:docMk/>
            <pc:sldMk cId="1572751181" sldId="291"/>
            <ac:spMk id="145" creationId="{65312AB1-C7F0-579F-C4AC-0259C5FAD552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1" name="Google Shape;141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1" name="Google Shape;141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67848292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9">
          <a:extLst>
            <a:ext uri="{FF2B5EF4-FFF2-40B4-BE49-F238E27FC236}">
              <a16:creationId xmlns:a16="http://schemas.microsoft.com/office/drawing/2014/main" id="{366E60DF-EA37-2AD7-7370-255CAC22BA6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5:notes">
            <a:extLst>
              <a:ext uri="{FF2B5EF4-FFF2-40B4-BE49-F238E27FC236}">
                <a16:creationId xmlns:a16="http://schemas.microsoft.com/office/drawing/2014/main" id="{C55CE899-AA28-F884-4A37-EF71CA2C9405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1" name="Google Shape;141;p5:notes">
            <a:extLst>
              <a:ext uri="{FF2B5EF4-FFF2-40B4-BE49-F238E27FC236}">
                <a16:creationId xmlns:a16="http://schemas.microsoft.com/office/drawing/2014/main" id="{6281A830-D1A0-4FCB-CDD6-E7D78F475CC8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83512733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9">
          <a:extLst>
            <a:ext uri="{FF2B5EF4-FFF2-40B4-BE49-F238E27FC236}">
              <a16:creationId xmlns:a16="http://schemas.microsoft.com/office/drawing/2014/main" id="{19403294-1FC2-912E-F800-1F08F3E9F44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5:notes">
            <a:extLst>
              <a:ext uri="{FF2B5EF4-FFF2-40B4-BE49-F238E27FC236}">
                <a16:creationId xmlns:a16="http://schemas.microsoft.com/office/drawing/2014/main" id="{AE61C73A-D70C-F807-8FDA-7F0C2240D082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Video: https://youtu.be/BbcY9HooSe4</a:t>
            </a:r>
            <a:endParaRPr dirty="0"/>
          </a:p>
        </p:txBody>
      </p:sp>
      <p:sp>
        <p:nvSpPr>
          <p:cNvPr id="141" name="Google Shape;141;p5:notes">
            <a:extLst>
              <a:ext uri="{FF2B5EF4-FFF2-40B4-BE49-F238E27FC236}">
                <a16:creationId xmlns:a16="http://schemas.microsoft.com/office/drawing/2014/main" id="{76E1579C-58FD-8C5E-02F5-DC3A6B5546CE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89155719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9">
          <a:extLst>
            <a:ext uri="{FF2B5EF4-FFF2-40B4-BE49-F238E27FC236}">
              <a16:creationId xmlns:a16="http://schemas.microsoft.com/office/drawing/2014/main" id="{3049C50E-A472-D158-71D6-C7CD00DF5C0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5:notes">
            <a:extLst>
              <a:ext uri="{FF2B5EF4-FFF2-40B4-BE49-F238E27FC236}">
                <a16:creationId xmlns:a16="http://schemas.microsoft.com/office/drawing/2014/main" id="{B5EFC9CB-4233-8BB1-A732-5D4181E8805C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1" name="Google Shape;141;p5:notes">
            <a:extLst>
              <a:ext uri="{FF2B5EF4-FFF2-40B4-BE49-F238E27FC236}">
                <a16:creationId xmlns:a16="http://schemas.microsoft.com/office/drawing/2014/main" id="{DD56CBA5-4E0F-6384-872D-BFC18DFBD8C1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07771759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9">
          <a:extLst>
            <a:ext uri="{FF2B5EF4-FFF2-40B4-BE49-F238E27FC236}">
              <a16:creationId xmlns:a16="http://schemas.microsoft.com/office/drawing/2014/main" id="{56F61DD7-C07D-8F15-8635-606FB69DE7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5:notes">
            <a:extLst>
              <a:ext uri="{FF2B5EF4-FFF2-40B4-BE49-F238E27FC236}">
                <a16:creationId xmlns:a16="http://schemas.microsoft.com/office/drawing/2014/main" id="{71E7AE49-68AF-8C8B-0156-7A206298EAF1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1" name="Google Shape;141;p5:notes">
            <a:extLst>
              <a:ext uri="{FF2B5EF4-FFF2-40B4-BE49-F238E27FC236}">
                <a16:creationId xmlns:a16="http://schemas.microsoft.com/office/drawing/2014/main" id="{24D417D1-B04C-1A15-C6ED-C2AF17F3F69A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3859698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9">
          <a:extLst>
            <a:ext uri="{FF2B5EF4-FFF2-40B4-BE49-F238E27FC236}">
              <a16:creationId xmlns:a16="http://schemas.microsoft.com/office/drawing/2014/main" id="{1DB2FB31-E81C-275A-8191-F927F6532C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5:notes">
            <a:extLst>
              <a:ext uri="{FF2B5EF4-FFF2-40B4-BE49-F238E27FC236}">
                <a16:creationId xmlns:a16="http://schemas.microsoft.com/office/drawing/2014/main" id="{4AE6EE7D-2B17-38E7-F83D-CD63829A63C3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1" name="Google Shape;141;p5:notes">
            <a:extLst>
              <a:ext uri="{FF2B5EF4-FFF2-40B4-BE49-F238E27FC236}">
                <a16:creationId xmlns:a16="http://schemas.microsoft.com/office/drawing/2014/main" id="{F3766027-34F8-62DC-0CCC-327B82A7EA5B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17126649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9">
          <a:extLst>
            <a:ext uri="{FF2B5EF4-FFF2-40B4-BE49-F238E27FC236}">
              <a16:creationId xmlns:a16="http://schemas.microsoft.com/office/drawing/2014/main" id="{14FE78B7-577C-578D-C4CA-3375FFFE8E1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5:notes">
            <a:extLst>
              <a:ext uri="{FF2B5EF4-FFF2-40B4-BE49-F238E27FC236}">
                <a16:creationId xmlns:a16="http://schemas.microsoft.com/office/drawing/2014/main" id="{A219410C-F3B9-4D22-5454-00FC374D5357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1" name="Google Shape;141;p5:notes">
            <a:extLst>
              <a:ext uri="{FF2B5EF4-FFF2-40B4-BE49-F238E27FC236}">
                <a16:creationId xmlns:a16="http://schemas.microsoft.com/office/drawing/2014/main" id="{17110AC4-FF1C-D5EA-ED1E-FC6072F33609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207330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18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18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4" name="Google Shape;14;p1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1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" name="Google Shape;16;p1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2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27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1" name="Google Shape;71;p2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2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2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28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28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7" name="Google Shape;77;p2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2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2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1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19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0" name="Google Shape;20;p1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1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1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20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20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6" name="Google Shape;26;p2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2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2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2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2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2" name="Google Shape;32;p21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3" name="Google Shape;33;p2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2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2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22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22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39" name="Google Shape;39;p22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0" name="Google Shape;40;p22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1" name="Google Shape;41;p22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2" name="Google Shape;42;p2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2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2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2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2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2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2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2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2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2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25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25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57" name="Google Shape;57;p25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58" name="Google Shape;58;p2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2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2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26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26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26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5" name="Google Shape;65;p2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2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2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" name="Google Shape;7;p17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1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Google Shape;9;p1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0;p1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hyperlink" Target="https://youtu.be/BbcY9HooSe4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Google Shape;84;p1" descr="Background pattern&#10;&#10;Description automatically generated"/>
          <p:cNvPicPr preferRelativeResize="0"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3">
            <a:alphaModFix amt="50000"/>
          </a:blip>
          <a:srcRect/>
          <a:stretch/>
        </p:blipFill>
        <p:spPr>
          <a:xfrm rot="10800000" flipH="1"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85" name="Google Shape;85;p1"/>
          <p:cNvSpPr/>
          <p:nvPr/>
        </p:nvSpPr>
        <p:spPr>
          <a:xfrm>
            <a:off x="332509" y="3264183"/>
            <a:ext cx="9430056" cy="1948282"/>
          </a:xfrm>
          <a:prstGeom prst="roundRect">
            <a:avLst>
              <a:gd name="adj" fmla="val 16667"/>
            </a:avLst>
          </a:prstGeom>
          <a:solidFill>
            <a:srgbClr val="24304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9" name="Google Shape;89;p1"/>
          <p:cNvSpPr/>
          <p:nvPr/>
        </p:nvSpPr>
        <p:spPr>
          <a:xfrm>
            <a:off x="0" y="3264183"/>
            <a:ext cx="961901" cy="1948282"/>
          </a:xfrm>
          <a:prstGeom prst="rect">
            <a:avLst/>
          </a:prstGeom>
          <a:solidFill>
            <a:srgbClr val="24304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0" name="Google Shape;90;p1"/>
          <p:cNvSpPr txBox="1"/>
          <p:nvPr/>
        </p:nvSpPr>
        <p:spPr>
          <a:xfrm>
            <a:off x="332509" y="3264183"/>
            <a:ext cx="9123687" cy="1948282"/>
          </a:xfrm>
          <a:prstGeom prst="rect">
            <a:avLst/>
          </a:prstGeom>
          <a:solidFill>
            <a:srgbClr val="243044"/>
          </a:solidFill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300"/>
              <a:buFont typeface="Century Gothic"/>
              <a:buNone/>
            </a:pPr>
            <a:r>
              <a:rPr lang="en-GB" sz="5400" b="1" i="0" u="none" strike="noStrike" cap="none">
                <a:solidFill>
                  <a:schemeClr val="lt1"/>
                </a:solidFill>
                <a:latin typeface="Montserrat" panose="00000500000000000000" pitchFamily="50" charset="0"/>
                <a:ea typeface="Century Gothic"/>
                <a:cs typeface="Century Gothic"/>
                <a:sym typeface="Century Gothic"/>
              </a:rPr>
              <a:t>The Next Online Safety Champion</a:t>
            </a:r>
            <a:endParaRPr sz="2800">
              <a:latin typeface="Montserrat" panose="00000500000000000000" pitchFamily="50" charset="0"/>
            </a:endParaRPr>
          </a:p>
        </p:txBody>
      </p:sp>
      <p:pic>
        <p:nvPicPr>
          <p:cNvPr id="92" name="Google Shape;92;p1" descr="A picture containing text, sign&#10;&#10;Description automatically generated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48569" y="546903"/>
            <a:ext cx="5237018" cy="1807821"/>
          </a:xfrm>
          <a:prstGeom prst="rect">
            <a:avLst/>
          </a:prstGeom>
          <a:noFill/>
          <a:ln>
            <a:noFill/>
          </a:ln>
        </p:spPr>
      </p:pic>
      <p:pic>
        <p:nvPicPr>
          <p:cNvPr id="93" name="Google Shape;93;p1" descr="A picture containing graphical user interface&#10;&#10;Description automatically generated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0385457" y="5533900"/>
            <a:ext cx="1474034" cy="933625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821EE64-23DB-9DAF-F0DB-0231B06F5F3D}"/>
              </a:ext>
            </a:extLst>
          </p:cNvPr>
          <p:cNvSpPr txBox="1"/>
          <p:nvPr/>
        </p:nvSpPr>
        <p:spPr>
          <a:xfrm>
            <a:off x="251825" y="5364794"/>
            <a:ext cx="7950881" cy="7571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rgbClr val="FFFFFF"/>
              </a:buClr>
              <a:buSzPts val="2300"/>
              <a:buFont typeface="Century Gothic"/>
              <a:buNone/>
            </a:pPr>
            <a:r>
              <a:rPr lang="en-GB" sz="2400" b="0" i="0" u="none" strike="noStrike" cap="none">
                <a:solidFill>
                  <a:schemeClr val="tx1"/>
                </a:solidFill>
                <a:latin typeface="Montserrat" panose="00000500000000000000" pitchFamily="50" charset="0"/>
                <a:ea typeface="Century Gothic"/>
                <a:cs typeface="Century Gothic"/>
                <a:sym typeface="Century Gothic"/>
              </a:rPr>
              <a:t>LO: To demonstrate an understanding of key ways to stay safe online.</a:t>
            </a:r>
            <a:endParaRPr lang="en-GB" sz="2400">
              <a:solidFill>
                <a:schemeClr val="tx1"/>
              </a:solidFill>
              <a:latin typeface="Montserrat" panose="00000500000000000000" pitchFamily="50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>
            <a:alpha val="74901"/>
          </a:schemeClr>
        </a:solidFill>
        <a:effectLst/>
      </p:bgPr>
    </p:bg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" name="Google Shape;143;p5" descr="Background pattern&#10;&#10;Description automatically generated"/>
          <p:cNvPicPr preferRelativeResize="0"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3">
            <a:alphaModFix amt="50000"/>
          </a:blip>
          <a:srcRect/>
          <a:stretch/>
        </p:blipFill>
        <p:spPr>
          <a:xfrm rot="10800000" flipH="1">
            <a:off x="0" y="7468"/>
            <a:ext cx="12192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4" name="Google Shape;144;p5" descr="A picture containing text, sign&#10;&#10;Description automatically generated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362054" y="486888"/>
            <a:ext cx="2497437" cy="862116"/>
          </a:xfrm>
          <a:prstGeom prst="rect">
            <a:avLst/>
          </a:prstGeom>
          <a:noFill/>
          <a:ln>
            <a:noFill/>
          </a:ln>
        </p:spPr>
      </p:pic>
      <p:sp>
        <p:nvSpPr>
          <p:cNvPr id="146" name="Google Shape;146;p5"/>
          <p:cNvSpPr/>
          <p:nvPr/>
        </p:nvSpPr>
        <p:spPr>
          <a:xfrm>
            <a:off x="332509" y="415636"/>
            <a:ext cx="8467107" cy="1495322"/>
          </a:xfrm>
          <a:prstGeom prst="roundRect">
            <a:avLst>
              <a:gd name="adj" fmla="val 16667"/>
            </a:avLst>
          </a:prstGeom>
          <a:solidFill>
            <a:srgbClr val="24304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7" name="Google Shape;147;p5"/>
          <p:cNvSpPr/>
          <p:nvPr/>
        </p:nvSpPr>
        <p:spPr>
          <a:xfrm>
            <a:off x="0" y="415636"/>
            <a:ext cx="2766951" cy="1495322"/>
          </a:xfrm>
          <a:prstGeom prst="rect">
            <a:avLst/>
          </a:prstGeom>
          <a:solidFill>
            <a:srgbClr val="24304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8" name="Google Shape;148;p5"/>
          <p:cNvSpPr txBox="1"/>
          <p:nvPr/>
        </p:nvSpPr>
        <p:spPr>
          <a:xfrm>
            <a:off x="648570" y="512288"/>
            <a:ext cx="7747285" cy="14953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300"/>
              <a:buFont typeface="Century Gothic"/>
              <a:buNone/>
            </a:pPr>
            <a:r>
              <a:rPr lang="en-GB" sz="3200" b="1" i="0" u="none" strike="noStrike" cap="none">
                <a:solidFill>
                  <a:srgbClr val="F6DF62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Starter: </a:t>
            </a:r>
            <a:r>
              <a:rPr lang="en-GB" sz="3200" b="1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What is online safety?</a:t>
            </a:r>
            <a:endParaRPr/>
          </a:p>
        </p:txBody>
      </p:sp>
      <p:sp>
        <p:nvSpPr>
          <p:cNvPr id="9" name="Google Shape;145;p5">
            <a:extLst>
              <a:ext uri="{FF2B5EF4-FFF2-40B4-BE49-F238E27FC236}">
                <a16:creationId xmlns:a16="http://schemas.microsoft.com/office/drawing/2014/main" id="{2229ED93-420E-0867-8B89-FA0D84DB3B1C}"/>
              </a:ext>
            </a:extLst>
          </p:cNvPr>
          <p:cNvSpPr/>
          <p:nvPr/>
        </p:nvSpPr>
        <p:spPr>
          <a:xfrm>
            <a:off x="283674" y="2483044"/>
            <a:ext cx="4933785" cy="3407802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163099" marR="0" lvl="0" algn="l" rtl="0">
              <a:spcBef>
                <a:spcPts val="0"/>
              </a:spcBef>
              <a:spcAft>
                <a:spcPts val="0"/>
              </a:spcAft>
              <a:buClr>
                <a:srgbClr val="243044"/>
              </a:buClr>
              <a:buSzPts val="1400"/>
            </a:pPr>
            <a:r>
              <a:rPr lang="en-GB" sz="2000" b="1">
                <a:latin typeface="Montserrat" panose="00000500000000000000" pitchFamily="50" charset="0"/>
              </a:rPr>
              <a:t>Create a mind map all about online safety.</a:t>
            </a:r>
          </a:p>
          <a:p>
            <a:pPr marL="163099" marR="0" lvl="0" algn="l" rtl="0">
              <a:spcBef>
                <a:spcPts val="0"/>
              </a:spcBef>
              <a:spcAft>
                <a:spcPts val="0"/>
              </a:spcAft>
              <a:buClr>
                <a:srgbClr val="243044"/>
              </a:buClr>
              <a:buSzPts val="1400"/>
            </a:pPr>
            <a:endParaRPr lang="en-GB" sz="1800" b="1">
              <a:latin typeface="Montserrat" panose="00000500000000000000" pitchFamily="50" charset="0"/>
            </a:endParaRPr>
          </a:p>
          <a:p>
            <a:pPr marL="448849" marR="0" lvl="0" indent="-285750" algn="l" rtl="0">
              <a:spcBef>
                <a:spcPts val="0"/>
              </a:spcBef>
              <a:spcAft>
                <a:spcPts val="0"/>
              </a:spcAft>
              <a:buClr>
                <a:srgbClr val="243044"/>
              </a:buClr>
              <a:buSzPts val="1400"/>
              <a:buFont typeface="Arial" panose="020B0604020202020204" pitchFamily="34" charset="0"/>
              <a:buChar char="•"/>
            </a:pPr>
            <a:r>
              <a:rPr lang="en-GB" sz="1800">
                <a:latin typeface="Montserrat" panose="00000500000000000000" pitchFamily="50" charset="0"/>
              </a:rPr>
              <a:t>What do you know about online safety?</a:t>
            </a:r>
          </a:p>
          <a:p>
            <a:pPr marL="448849" marR="0" lvl="0" indent="-285750" algn="l" rtl="0">
              <a:spcBef>
                <a:spcPts val="0"/>
              </a:spcBef>
              <a:spcAft>
                <a:spcPts val="0"/>
              </a:spcAft>
              <a:buClr>
                <a:srgbClr val="243044"/>
              </a:buClr>
              <a:buSzPts val="1400"/>
              <a:buFont typeface="Arial" panose="020B0604020202020204" pitchFamily="34" charset="0"/>
              <a:buChar char="•"/>
            </a:pPr>
            <a:endParaRPr lang="en-GB" sz="1800">
              <a:latin typeface="Montserrat" panose="00000500000000000000" pitchFamily="50" charset="0"/>
            </a:endParaRPr>
          </a:p>
          <a:p>
            <a:pPr marL="448849" marR="0" lvl="0" indent="-285750" algn="l" rtl="0">
              <a:spcBef>
                <a:spcPts val="0"/>
              </a:spcBef>
              <a:spcAft>
                <a:spcPts val="0"/>
              </a:spcAft>
              <a:buClr>
                <a:srgbClr val="243044"/>
              </a:buClr>
              <a:buSzPts val="1400"/>
              <a:buFont typeface="Arial" panose="020B0604020202020204" pitchFamily="34" charset="0"/>
              <a:buChar char="•"/>
            </a:pPr>
            <a:r>
              <a:rPr lang="en-GB" sz="1800">
                <a:latin typeface="Montserrat" panose="00000500000000000000" pitchFamily="50" charset="0"/>
              </a:rPr>
              <a:t>What do you think of when you hear ‘online safety’?</a:t>
            </a:r>
            <a:endParaRPr sz="1800">
              <a:latin typeface="Montserrat" panose="00000500000000000000" pitchFamily="50" charset="0"/>
            </a:endParaRP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9E81F639-4A41-A84E-AD76-4EC4502A8A63}"/>
              </a:ext>
            </a:extLst>
          </p:cNvPr>
          <p:cNvSpPr/>
          <p:nvPr/>
        </p:nvSpPr>
        <p:spPr>
          <a:xfrm>
            <a:off x="7395882" y="3307976"/>
            <a:ext cx="2572871" cy="1963271"/>
          </a:xfrm>
          <a:prstGeom prst="ellipse">
            <a:avLst/>
          </a:prstGeom>
          <a:solidFill>
            <a:schemeClr val="bg1"/>
          </a:solidFill>
          <a:ln>
            <a:solidFill>
              <a:srgbClr val="0066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>
                <a:solidFill>
                  <a:schemeClr val="tx1"/>
                </a:solidFill>
                <a:latin typeface="Montserrat" panose="00000500000000000000" pitchFamily="50" charset="0"/>
              </a:rPr>
              <a:t>ONLINE SAFETY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7CC642AE-0379-9A88-995E-9705DED728A9}"/>
              </a:ext>
            </a:extLst>
          </p:cNvPr>
          <p:cNvCxnSpPr>
            <a:stCxn id="2" idx="0"/>
          </p:cNvCxnSpPr>
          <p:nvPr/>
        </p:nvCxnSpPr>
        <p:spPr>
          <a:xfrm flipV="1">
            <a:off x="8682318" y="2608729"/>
            <a:ext cx="13447" cy="699247"/>
          </a:xfrm>
          <a:prstGeom prst="line">
            <a:avLst/>
          </a:prstGeom>
          <a:ln w="28575">
            <a:solidFill>
              <a:srgbClr val="0066FF"/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99791005-B07E-10D6-ECCA-B1379120139B}"/>
              </a:ext>
            </a:extLst>
          </p:cNvPr>
          <p:cNvCxnSpPr>
            <a:stCxn id="2" idx="7"/>
          </p:cNvCxnSpPr>
          <p:nvPr/>
        </p:nvCxnSpPr>
        <p:spPr>
          <a:xfrm flipV="1">
            <a:off x="9591965" y="3083859"/>
            <a:ext cx="502294" cy="511631"/>
          </a:xfrm>
          <a:prstGeom prst="line">
            <a:avLst/>
          </a:prstGeom>
          <a:ln w="28575">
            <a:solidFill>
              <a:srgbClr val="0066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194C0276-4F89-6987-EFEB-CF06782B712A}"/>
              </a:ext>
            </a:extLst>
          </p:cNvPr>
          <p:cNvCxnSpPr>
            <a:stCxn id="2" idx="1"/>
          </p:cNvCxnSpPr>
          <p:nvPr/>
        </p:nvCxnSpPr>
        <p:spPr>
          <a:xfrm flipH="1" flipV="1">
            <a:off x="7233875" y="3083859"/>
            <a:ext cx="538795" cy="511631"/>
          </a:xfrm>
          <a:prstGeom prst="line">
            <a:avLst/>
          </a:prstGeom>
          <a:ln w="28575">
            <a:solidFill>
              <a:srgbClr val="0066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94101493-61F2-4C08-759D-4B3FF3D66D49}"/>
              </a:ext>
            </a:extLst>
          </p:cNvPr>
          <p:cNvCxnSpPr>
            <a:stCxn id="2" idx="6"/>
          </p:cNvCxnSpPr>
          <p:nvPr/>
        </p:nvCxnSpPr>
        <p:spPr>
          <a:xfrm>
            <a:off x="9968753" y="4289612"/>
            <a:ext cx="717176" cy="4482"/>
          </a:xfrm>
          <a:prstGeom prst="line">
            <a:avLst/>
          </a:prstGeom>
          <a:ln w="28575">
            <a:solidFill>
              <a:srgbClr val="0066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2EF7A7CC-7017-311B-D85F-9012254ED0FF}"/>
              </a:ext>
            </a:extLst>
          </p:cNvPr>
          <p:cNvCxnSpPr>
            <a:stCxn id="2" idx="5"/>
          </p:cNvCxnSpPr>
          <p:nvPr/>
        </p:nvCxnSpPr>
        <p:spPr>
          <a:xfrm>
            <a:off x="9591965" y="4983733"/>
            <a:ext cx="537883" cy="538526"/>
          </a:xfrm>
          <a:prstGeom prst="line">
            <a:avLst/>
          </a:prstGeom>
          <a:ln w="28575">
            <a:solidFill>
              <a:srgbClr val="0066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910AC608-A535-193F-4E64-11AFB60D0CD9}"/>
              </a:ext>
            </a:extLst>
          </p:cNvPr>
          <p:cNvCxnSpPr>
            <a:stCxn id="2" idx="4"/>
          </p:cNvCxnSpPr>
          <p:nvPr/>
        </p:nvCxnSpPr>
        <p:spPr>
          <a:xfrm>
            <a:off x="8682318" y="5271247"/>
            <a:ext cx="0" cy="694122"/>
          </a:xfrm>
          <a:prstGeom prst="line">
            <a:avLst/>
          </a:prstGeom>
          <a:ln w="28575">
            <a:solidFill>
              <a:srgbClr val="0066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20BE667E-7209-9349-EE3C-B2ED5C47F1D2}"/>
              </a:ext>
            </a:extLst>
          </p:cNvPr>
          <p:cNvCxnSpPr>
            <a:stCxn id="2" idx="3"/>
          </p:cNvCxnSpPr>
          <p:nvPr/>
        </p:nvCxnSpPr>
        <p:spPr>
          <a:xfrm flipH="1">
            <a:off x="7162800" y="4983733"/>
            <a:ext cx="609870" cy="609870"/>
          </a:xfrm>
          <a:prstGeom prst="line">
            <a:avLst/>
          </a:prstGeom>
          <a:ln w="28575">
            <a:solidFill>
              <a:srgbClr val="0066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907857B3-95E8-0CE7-5591-C041944C83E3}"/>
              </a:ext>
            </a:extLst>
          </p:cNvPr>
          <p:cNvCxnSpPr>
            <a:stCxn id="2" idx="2"/>
          </p:cNvCxnSpPr>
          <p:nvPr/>
        </p:nvCxnSpPr>
        <p:spPr>
          <a:xfrm flipH="1">
            <a:off x="6620166" y="4289612"/>
            <a:ext cx="775716" cy="0"/>
          </a:xfrm>
          <a:prstGeom prst="line">
            <a:avLst/>
          </a:prstGeom>
          <a:ln w="28575">
            <a:solidFill>
              <a:srgbClr val="0066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>
            <a:alpha val="74901"/>
          </a:schemeClr>
        </a:solidFill>
        <a:effectLst/>
      </p:bgPr>
    </p:bg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" name="Google Shape;143;p5" descr="Background pattern&#10;&#10;Description automatically generated"/>
          <p:cNvPicPr preferRelativeResize="0"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3">
            <a:alphaModFix amt="50000"/>
          </a:blip>
          <a:srcRect/>
          <a:stretch/>
        </p:blipFill>
        <p:spPr>
          <a:xfrm rot="10800000" flipH="1"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4" name="Google Shape;144;p5" descr="A picture containing text, sign&#10;&#10;Description automatically generated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362054" y="486888"/>
            <a:ext cx="2497437" cy="862116"/>
          </a:xfrm>
          <a:prstGeom prst="rect">
            <a:avLst/>
          </a:prstGeom>
          <a:noFill/>
          <a:ln>
            <a:noFill/>
          </a:ln>
        </p:spPr>
      </p:pic>
      <p:sp>
        <p:nvSpPr>
          <p:cNvPr id="145" name="Google Shape;145;p5"/>
          <p:cNvSpPr/>
          <p:nvPr/>
        </p:nvSpPr>
        <p:spPr>
          <a:xfrm>
            <a:off x="112245" y="2236877"/>
            <a:ext cx="11747246" cy="4134235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163099" marR="0" lvl="0" algn="l" rtl="0">
              <a:spcBef>
                <a:spcPts val="0"/>
              </a:spcBef>
              <a:spcAft>
                <a:spcPts val="0"/>
              </a:spcAft>
              <a:buClr>
                <a:srgbClr val="243044"/>
              </a:buClr>
              <a:buSzPts val="1400"/>
            </a:pPr>
            <a:r>
              <a:rPr lang="en-GB" sz="2400" b="1" i="0" u="none" strike="noStrike" cap="none" dirty="0">
                <a:solidFill>
                  <a:srgbClr val="243044"/>
                </a:solidFill>
                <a:latin typeface="Montserrat" panose="00000500000000000000" pitchFamily="50" charset="0"/>
                <a:ea typeface="Century Gothic"/>
                <a:cs typeface="Century Gothic"/>
                <a:sym typeface="Century Gothic"/>
              </a:rPr>
              <a:t>Let’s read about the character Antoni.</a:t>
            </a:r>
          </a:p>
          <a:p>
            <a:pPr marL="163099" marR="0" lvl="0" algn="l" rtl="0">
              <a:spcBef>
                <a:spcPts val="0"/>
              </a:spcBef>
              <a:spcAft>
                <a:spcPts val="0"/>
              </a:spcAft>
              <a:buClr>
                <a:srgbClr val="243044"/>
              </a:buClr>
              <a:buSzPts val="1400"/>
            </a:pPr>
            <a:endParaRPr lang="en-GB" sz="2400" b="1" dirty="0">
              <a:solidFill>
                <a:srgbClr val="243044"/>
              </a:solidFill>
              <a:latin typeface="Montserrat" panose="00000500000000000000" pitchFamily="50" charset="0"/>
              <a:ea typeface="Century Gothic"/>
              <a:cs typeface="Century Gothic"/>
              <a:sym typeface="Century Gothic"/>
            </a:endParaRPr>
          </a:p>
          <a:p>
            <a:pPr marL="163099" marR="0" lvl="0" algn="l" rtl="0">
              <a:spcBef>
                <a:spcPts val="0"/>
              </a:spcBef>
              <a:spcAft>
                <a:spcPts val="0"/>
              </a:spcAft>
              <a:buClr>
                <a:srgbClr val="243044"/>
              </a:buClr>
              <a:buSzPts val="1400"/>
            </a:pPr>
            <a:endParaRPr lang="en-GB" sz="2400" b="1" dirty="0">
              <a:solidFill>
                <a:srgbClr val="243044"/>
              </a:solidFill>
              <a:latin typeface="Montserrat" panose="00000500000000000000" pitchFamily="50" charset="0"/>
              <a:ea typeface="Century Gothic"/>
              <a:cs typeface="Century Gothic"/>
              <a:sym typeface="Century Gothic"/>
            </a:endParaRPr>
          </a:p>
          <a:p>
            <a:pPr marL="163099" marR="0" lvl="0" algn="ctr" rtl="0">
              <a:spcBef>
                <a:spcPts val="0"/>
              </a:spcBef>
              <a:spcAft>
                <a:spcPts val="0"/>
              </a:spcAft>
              <a:buClr>
                <a:srgbClr val="243044"/>
              </a:buClr>
              <a:buSzPts val="1400"/>
            </a:pPr>
            <a:r>
              <a:rPr lang="en-GB" sz="2800" b="0" i="0" dirty="0">
                <a:solidFill>
                  <a:srgbClr val="000000"/>
                </a:solidFill>
                <a:effectLst/>
                <a:latin typeface="Montserrat" panose="00000500000000000000" pitchFamily="50" charset="0"/>
              </a:rPr>
              <a:t>Antoni is 1</a:t>
            </a:r>
            <a:r>
              <a:rPr lang="en-GB" sz="2800" dirty="0">
                <a:latin typeface="Montserrat" panose="00000500000000000000" pitchFamily="50" charset="0"/>
              </a:rPr>
              <a:t>6</a:t>
            </a:r>
            <a:r>
              <a:rPr lang="en-GB" sz="2800" b="0" i="0" dirty="0">
                <a:solidFill>
                  <a:srgbClr val="000000"/>
                </a:solidFill>
                <a:effectLst/>
                <a:latin typeface="Montserrat" panose="00000500000000000000" pitchFamily="50" charset="0"/>
              </a:rPr>
              <a:t> and likes to use social media to get better at football. Sometimes he follows and talks to people he doesn’t know offline. </a:t>
            </a:r>
          </a:p>
          <a:p>
            <a:pPr marL="163099" marR="0" lvl="0" algn="ctr" rtl="0">
              <a:spcBef>
                <a:spcPts val="0"/>
              </a:spcBef>
              <a:spcAft>
                <a:spcPts val="0"/>
              </a:spcAft>
              <a:buClr>
                <a:srgbClr val="243044"/>
              </a:buClr>
              <a:buSzPts val="1400"/>
            </a:pPr>
            <a:endParaRPr lang="en-GB" sz="2800" b="0" i="0" dirty="0">
              <a:solidFill>
                <a:srgbClr val="000000"/>
              </a:solidFill>
              <a:effectLst/>
              <a:latin typeface="Montserrat" panose="00000500000000000000" pitchFamily="50" charset="0"/>
            </a:endParaRPr>
          </a:p>
          <a:p>
            <a:pPr marL="163099" marR="0" lvl="0" algn="ctr" rtl="0">
              <a:spcBef>
                <a:spcPts val="0"/>
              </a:spcBef>
              <a:spcAft>
                <a:spcPts val="0"/>
              </a:spcAft>
              <a:buClr>
                <a:srgbClr val="243044"/>
              </a:buClr>
              <a:buSzPts val="1400"/>
            </a:pPr>
            <a:endParaRPr lang="en-GB" sz="2800" b="0" i="0" dirty="0">
              <a:solidFill>
                <a:srgbClr val="000000"/>
              </a:solidFill>
              <a:effectLst/>
              <a:latin typeface="Montserrat" panose="00000500000000000000" pitchFamily="50" charset="0"/>
            </a:endParaRPr>
          </a:p>
          <a:p>
            <a:pPr marL="163099" marR="0" lvl="0" rtl="0">
              <a:spcBef>
                <a:spcPts val="0"/>
              </a:spcBef>
              <a:spcAft>
                <a:spcPts val="0"/>
              </a:spcAft>
              <a:buClr>
                <a:srgbClr val="243044"/>
              </a:buClr>
              <a:buSzPts val="1400"/>
            </a:pPr>
            <a:r>
              <a:rPr lang="en-GB" sz="2400" b="1" i="0" dirty="0">
                <a:solidFill>
                  <a:srgbClr val="000000"/>
                </a:solidFill>
                <a:effectLst/>
                <a:latin typeface="Montserrat" panose="00000500000000000000" pitchFamily="50" charset="0"/>
              </a:rPr>
              <a:t>What advice would you give Antoni to help him stay safe and keep things positive when he’s online?</a:t>
            </a:r>
          </a:p>
        </p:txBody>
      </p:sp>
      <p:sp>
        <p:nvSpPr>
          <p:cNvPr id="146" name="Google Shape;146;p5"/>
          <p:cNvSpPr/>
          <p:nvPr/>
        </p:nvSpPr>
        <p:spPr>
          <a:xfrm>
            <a:off x="332509" y="415636"/>
            <a:ext cx="8467107" cy="1495322"/>
          </a:xfrm>
          <a:prstGeom prst="roundRect">
            <a:avLst>
              <a:gd name="adj" fmla="val 16667"/>
            </a:avLst>
          </a:prstGeom>
          <a:solidFill>
            <a:srgbClr val="24304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7" name="Google Shape;147;p5"/>
          <p:cNvSpPr/>
          <p:nvPr/>
        </p:nvSpPr>
        <p:spPr>
          <a:xfrm>
            <a:off x="0" y="415636"/>
            <a:ext cx="2766951" cy="1495322"/>
          </a:xfrm>
          <a:prstGeom prst="rect">
            <a:avLst/>
          </a:prstGeom>
          <a:solidFill>
            <a:srgbClr val="24304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8" name="Google Shape;148;p5"/>
          <p:cNvSpPr txBox="1"/>
          <p:nvPr/>
        </p:nvSpPr>
        <p:spPr>
          <a:xfrm>
            <a:off x="648570" y="512288"/>
            <a:ext cx="7747285" cy="14953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300"/>
              <a:buFont typeface="Century Gothic"/>
              <a:buNone/>
            </a:pPr>
            <a:r>
              <a:rPr lang="en-GB" sz="3200" b="1" i="0" u="none" strike="noStrike" cap="none">
                <a:solidFill>
                  <a:srgbClr val="F6DF62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Activity 1: </a:t>
            </a:r>
            <a:r>
              <a:rPr lang="en-GB" sz="3200" b="1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How Antoni stays safe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8256340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>
            <a:alpha val="74901"/>
          </a:schemeClr>
        </a:solidFill>
        <a:effectLst/>
      </p:bgPr>
    </p:bg>
    <p:spTree>
      <p:nvGrpSpPr>
        <p:cNvPr id="1" name="Shape 142">
          <a:extLst>
            <a:ext uri="{FF2B5EF4-FFF2-40B4-BE49-F238E27FC236}">
              <a16:creationId xmlns:a16="http://schemas.microsoft.com/office/drawing/2014/main" id="{24A09F03-106C-71E5-C0C3-3DA7074731B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" name="Google Shape;143;p5" descr="Background pattern&#10;&#10;Description automatically generated">
            <a:extLst>
              <a:ext uri="{FF2B5EF4-FFF2-40B4-BE49-F238E27FC236}">
                <a16:creationId xmlns:a16="http://schemas.microsoft.com/office/drawing/2014/main" id="{EAB4B915-8E0D-B360-0915-E7987639CB75}"/>
              </a:ext>
            </a:extLst>
          </p:cNvPr>
          <p:cNvPicPr preferRelativeResize="0"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3">
            <a:alphaModFix amt="50000"/>
          </a:blip>
          <a:srcRect/>
          <a:stretch/>
        </p:blipFill>
        <p:spPr>
          <a:xfrm rot="10800000" flipH="1"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4" name="Google Shape;144;p5" descr="A picture containing text, sign&#10;&#10;Description automatically generated">
            <a:extLst>
              <a:ext uri="{FF2B5EF4-FFF2-40B4-BE49-F238E27FC236}">
                <a16:creationId xmlns:a16="http://schemas.microsoft.com/office/drawing/2014/main" id="{02439800-C3CE-4476-3E54-9E5A6A46A745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362054" y="486888"/>
            <a:ext cx="2497437" cy="862116"/>
          </a:xfrm>
          <a:prstGeom prst="rect">
            <a:avLst/>
          </a:prstGeom>
          <a:noFill/>
          <a:ln>
            <a:noFill/>
          </a:ln>
        </p:spPr>
      </p:pic>
      <p:sp>
        <p:nvSpPr>
          <p:cNvPr id="146" name="Google Shape;146;p5">
            <a:extLst>
              <a:ext uri="{FF2B5EF4-FFF2-40B4-BE49-F238E27FC236}">
                <a16:creationId xmlns:a16="http://schemas.microsoft.com/office/drawing/2014/main" id="{9723F897-E73B-130F-06AC-E73F06ECC17E}"/>
              </a:ext>
            </a:extLst>
          </p:cNvPr>
          <p:cNvSpPr/>
          <p:nvPr/>
        </p:nvSpPr>
        <p:spPr>
          <a:xfrm>
            <a:off x="332509" y="415636"/>
            <a:ext cx="8467107" cy="1495322"/>
          </a:xfrm>
          <a:prstGeom prst="roundRect">
            <a:avLst>
              <a:gd name="adj" fmla="val 16667"/>
            </a:avLst>
          </a:prstGeom>
          <a:solidFill>
            <a:srgbClr val="24304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7" name="Google Shape;147;p5">
            <a:extLst>
              <a:ext uri="{FF2B5EF4-FFF2-40B4-BE49-F238E27FC236}">
                <a16:creationId xmlns:a16="http://schemas.microsoft.com/office/drawing/2014/main" id="{93A3A58D-B47B-8000-CA17-E9B8C739BCF9}"/>
              </a:ext>
            </a:extLst>
          </p:cNvPr>
          <p:cNvSpPr/>
          <p:nvPr/>
        </p:nvSpPr>
        <p:spPr>
          <a:xfrm>
            <a:off x="0" y="415636"/>
            <a:ext cx="2766951" cy="1495322"/>
          </a:xfrm>
          <a:prstGeom prst="rect">
            <a:avLst/>
          </a:prstGeom>
          <a:solidFill>
            <a:srgbClr val="24304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8" name="Google Shape;148;p5">
            <a:extLst>
              <a:ext uri="{FF2B5EF4-FFF2-40B4-BE49-F238E27FC236}">
                <a16:creationId xmlns:a16="http://schemas.microsoft.com/office/drawing/2014/main" id="{5B2EF3E9-E04B-BCE7-62BB-7483479EA645}"/>
              </a:ext>
            </a:extLst>
          </p:cNvPr>
          <p:cNvSpPr txBox="1"/>
          <p:nvPr/>
        </p:nvSpPr>
        <p:spPr>
          <a:xfrm>
            <a:off x="648570" y="512288"/>
            <a:ext cx="7747285" cy="14953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300"/>
              <a:buFont typeface="Century Gothic"/>
              <a:buNone/>
            </a:pPr>
            <a:r>
              <a:rPr lang="en-GB" sz="3200" b="1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Online Safety Champion, Antoni</a:t>
            </a:r>
            <a:endParaRPr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E1E0B43-0691-CAAC-428D-804DDABEE0F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8868" y="2025592"/>
            <a:ext cx="3267278" cy="462112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93D2509-D2C1-E5D6-E3C7-CBF4D0654E6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998173" y="2020973"/>
            <a:ext cx="3379781" cy="463036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3662687-D872-C89A-6AFE-E577519FBCBD}"/>
              </a:ext>
            </a:extLst>
          </p:cNvPr>
          <p:cNvSpPr txBox="1"/>
          <p:nvPr/>
        </p:nvSpPr>
        <p:spPr>
          <a:xfrm>
            <a:off x="7493551" y="2007610"/>
            <a:ext cx="4397681" cy="4616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latin typeface="Montserrat" panose="00000500000000000000" pitchFamily="50" charset="0"/>
              </a:rPr>
              <a:t>Name</a:t>
            </a:r>
            <a:r>
              <a:rPr lang="en-GB" dirty="0">
                <a:latin typeface="Montserrat" panose="00000500000000000000" pitchFamily="50" charset="0"/>
              </a:rPr>
              <a:t>: Antoni</a:t>
            </a:r>
          </a:p>
          <a:p>
            <a:r>
              <a:rPr lang="en-GB" b="1" dirty="0">
                <a:latin typeface="Montserrat" panose="00000500000000000000" pitchFamily="50" charset="0"/>
              </a:rPr>
              <a:t>Gender</a:t>
            </a:r>
            <a:r>
              <a:rPr lang="en-GB" dirty="0">
                <a:latin typeface="Montserrat" panose="00000500000000000000" pitchFamily="50" charset="0"/>
              </a:rPr>
              <a:t>: Boy</a:t>
            </a:r>
          </a:p>
          <a:p>
            <a:r>
              <a:rPr lang="en-GB" b="1" dirty="0">
                <a:latin typeface="Montserrat" panose="00000500000000000000" pitchFamily="50" charset="0"/>
              </a:rPr>
              <a:t>Age</a:t>
            </a:r>
            <a:r>
              <a:rPr lang="en-GB" dirty="0">
                <a:latin typeface="Montserrat" panose="00000500000000000000" pitchFamily="50" charset="0"/>
              </a:rPr>
              <a:t>: 16</a:t>
            </a:r>
          </a:p>
          <a:p>
            <a:r>
              <a:rPr lang="en-GB" b="1" dirty="0">
                <a:latin typeface="Montserrat" panose="00000500000000000000" pitchFamily="50" charset="0"/>
              </a:rPr>
              <a:t>City</a:t>
            </a:r>
            <a:r>
              <a:rPr lang="en-GB" dirty="0">
                <a:latin typeface="Montserrat" panose="00000500000000000000" pitchFamily="50" charset="0"/>
              </a:rPr>
              <a:t>: London</a:t>
            </a:r>
          </a:p>
          <a:p>
            <a:endParaRPr lang="en-GB" dirty="0">
              <a:latin typeface="Montserrat" panose="00000500000000000000" pitchFamily="50" charset="0"/>
            </a:endParaRPr>
          </a:p>
          <a:p>
            <a:r>
              <a:rPr lang="en-GB" b="1" dirty="0">
                <a:latin typeface="Montserrat" panose="00000500000000000000" pitchFamily="50" charset="0"/>
              </a:rPr>
              <a:t>Likes</a:t>
            </a:r>
            <a:r>
              <a:rPr lang="en-GB" dirty="0">
                <a:latin typeface="Montserrat" panose="00000500000000000000" pitchFamily="50" charset="0"/>
              </a:rPr>
              <a:t>: Watching videos, playing video games, chatting with friends.</a:t>
            </a:r>
          </a:p>
          <a:p>
            <a:endParaRPr lang="en-GB" dirty="0">
              <a:latin typeface="Montserrat" panose="00000500000000000000" pitchFamily="50" charset="0"/>
            </a:endParaRPr>
          </a:p>
          <a:p>
            <a:r>
              <a:rPr lang="en-GB" b="1" dirty="0">
                <a:latin typeface="Montserrat" panose="00000500000000000000" pitchFamily="50" charset="0"/>
              </a:rPr>
              <a:t>Family</a:t>
            </a:r>
            <a:r>
              <a:rPr lang="en-GB" dirty="0">
                <a:latin typeface="Montserrat" panose="00000500000000000000" pitchFamily="50" charset="0"/>
              </a:rPr>
              <a:t>: Mum and dad</a:t>
            </a:r>
          </a:p>
          <a:p>
            <a:r>
              <a:rPr lang="en-GB" b="1" dirty="0">
                <a:latin typeface="Montserrat" panose="00000500000000000000" pitchFamily="50" charset="0"/>
              </a:rPr>
              <a:t>Friends</a:t>
            </a:r>
            <a:r>
              <a:rPr lang="en-GB" dirty="0">
                <a:latin typeface="Montserrat" panose="00000500000000000000" pitchFamily="50" charset="0"/>
              </a:rPr>
              <a:t>: Also like football; his best friend is Ahmed and they play football on a top team together.</a:t>
            </a:r>
          </a:p>
          <a:p>
            <a:endParaRPr lang="en-GB" dirty="0">
              <a:latin typeface="Montserrat" panose="00000500000000000000" pitchFamily="50" charset="0"/>
            </a:endParaRPr>
          </a:p>
          <a:p>
            <a:r>
              <a:rPr lang="en-GB" b="1" dirty="0">
                <a:latin typeface="Montserrat" panose="00000500000000000000" pitchFamily="50" charset="0"/>
              </a:rPr>
              <a:t>Online safety issues</a:t>
            </a:r>
            <a:r>
              <a:rPr lang="en-GB" dirty="0">
                <a:latin typeface="Montserrat" panose="00000500000000000000" pitchFamily="50" charset="0"/>
              </a:rPr>
              <a:t>: Privacy, being hacked, talking to strangers</a:t>
            </a:r>
          </a:p>
          <a:p>
            <a:r>
              <a:rPr lang="en-GB" b="1" dirty="0">
                <a:latin typeface="Montserrat" panose="00000500000000000000" pitchFamily="50" charset="0"/>
              </a:rPr>
              <a:t>How he stays safe</a:t>
            </a:r>
            <a:r>
              <a:rPr lang="en-GB" dirty="0">
                <a:latin typeface="Montserrat" panose="00000500000000000000" pitchFamily="50" charset="0"/>
              </a:rPr>
              <a:t>: Keeps his profiles private, keeps a strong password, only shares photos with friends</a:t>
            </a:r>
          </a:p>
          <a:p>
            <a:endParaRPr lang="en-GB" dirty="0">
              <a:latin typeface="Montserrat" panose="00000500000000000000" pitchFamily="50" charset="0"/>
            </a:endParaRPr>
          </a:p>
          <a:p>
            <a:r>
              <a:rPr lang="en-GB" b="1" dirty="0">
                <a:latin typeface="Montserrat" panose="00000500000000000000" pitchFamily="50" charset="0"/>
              </a:rPr>
              <a:t>Anything else</a:t>
            </a:r>
            <a:r>
              <a:rPr lang="en-GB" dirty="0">
                <a:latin typeface="Montserrat" panose="00000500000000000000" pitchFamily="50" charset="0"/>
              </a:rPr>
              <a:t>: He wants to be a footballer when he grows up.</a:t>
            </a:r>
          </a:p>
        </p:txBody>
      </p:sp>
    </p:spTree>
    <p:extLst>
      <p:ext uri="{BB962C8B-B14F-4D97-AF65-F5344CB8AC3E}">
        <p14:creationId xmlns:p14="http://schemas.microsoft.com/office/powerpoint/2010/main" val="19514678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>
            <a:alpha val="74901"/>
          </a:schemeClr>
        </a:solidFill>
        <a:effectLst/>
      </p:bgPr>
    </p:bg>
    <p:spTree>
      <p:nvGrpSpPr>
        <p:cNvPr id="1" name="Shape 142">
          <a:extLst>
            <a:ext uri="{FF2B5EF4-FFF2-40B4-BE49-F238E27FC236}">
              <a16:creationId xmlns:a16="http://schemas.microsoft.com/office/drawing/2014/main" id="{0F108BD1-451B-7271-9FA7-F73F048A956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" name="Google Shape;143;p5" descr="Background pattern&#10;&#10;Description automatically generated">
            <a:extLst>
              <a:ext uri="{FF2B5EF4-FFF2-40B4-BE49-F238E27FC236}">
                <a16:creationId xmlns:a16="http://schemas.microsoft.com/office/drawing/2014/main" id="{3F0743D1-0E7C-D144-E55D-AFDD6222B136}"/>
              </a:ext>
            </a:extLst>
          </p:cNvPr>
          <p:cNvPicPr preferRelativeResize="0"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3">
            <a:alphaModFix amt="50000"/>
          </a:blip>
          <a:srcRect/>
          <a:stretch/>
        </p:blipFill>
        <p:spPr>
          <a:xfrm rot="10800000" flipH="1"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4" name="Google Shape;144;p5" descr="A picture containing text, sign&#10;&#10;Description automatically generated">
            <a:extLst>
              <a:ext uri="{FF2B5EF4-FFF2-40B4-BE49-F238E27FC236}">
                <a16:creationId xmlns:a16="http://schemas.microsoft.com/office/drawing/2014/main" id="{9BB8D407-2AB6-00C4-7549-118FFB695F18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362054" y="486888"/>
            <a:ext cx="2497437" cy="862116"/>
          </a:xfrm>
          <a:prstGeom prst="rect">
            <a:avLst/>
          </a:prstGeom>
          <a:noFill/>
          <a:ln>
            <a:noFill/>
          </a:ln>
        </p:spPr>
      </p:pic>
      <p:sp>
        <p:nvSpPr>
          <p:cNvPr id="146" name="Google Shape;146;p5">
            <a:extLst>
              <a:ext uri="{FF2B5EF4-FFF2-40B4-BE49-F238E27FC236}">
                <a16:creationId xmlns:a16="http://schemas.microsoft.com/office/drawing/2014/main" id="{04AC72B6-6108-06B0-0E62-C05D34D5CA4A}"/>
              </a:ext>
            </a:extLst>
          </p:cNvPr>
          <p:cNvSpPr/>
          <p:nvPr/>
        </p:nvSpPr>
        <p:spPr>
          <a:xfrm>
            <a:off x="332509" y="415636"/>
            <a:ext cx="8467107" cy="1495322"/>
          </a:xfrm>
          <a:prstGeom prst="roundRect">
            <a:avLst>
              <a:gd name="adj" fmla="val 16667"/>
            </a:avLst>
          </a:prstGeom>
          <a:solidFill>
            <a:srgbClr val="24304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7" name="Google Shape;147;p5">
            <a:extLst>
              <a:ext uri="{FF2B5EF4-FFF2-40B4-BE49-F238E27FC236}">
                <a16:creationId xmlns:a16="http://schemas.microsoft.com/office/drawing/2014/main" id="{D62C1FB8-C0D1-A3C9-62A2-DE451101D5A7}"/>
              </a:ext>
            </a:extLst>
          </p:cNvPr>
          <p:cNvSpPr/>
          <p:nvPr/>
        </p:nvSpPr>
        <p:spPr>
          <a:xfrm>
            <a:off x="0" y="415636"/>
            <a:ext cx="2766951" cy="1495322"/>
          </a:xfrm>
          <a:prstGeom prst="rect">
            <a:avLst/>
          </a:prstGeom>
          <a:solidFill>
            <a:srgbClr val="24304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8" name="Google Shape;148;p5">
            <a:extLst>
              <a:ext uri="{FF2B5EF4-FFF2-40B4-BE49-F238E27FC236}">
                <a16:creationId xmlns:a16="http://schemas.microsoft.com/office/drawing/2014/main" id="{716EBC0F-34A3-3FCA-C330-2CD67BC9DC4B}"/>
              </a:ext>
            </a:extLst>
          </p:cNvPr>
          <p:cNvSpPr txBox="1"/>
          <p:nvPr/>
        </p:nvSpPr>
        <p:spPr>
          <a:xfrm>
            <a:off x="648570" y="512288"/>
            <a:ext cx="7747285" cy="14953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300"/>
              <a:buFont typeface="Century Gothic"/>
              <a:buNone/>
            </a:pPr>
            <a:r>
              <a:rPr lang="en-GB" sz="3200" b="1" i="0" u="none" strike="noStrike" cap="none">
                <a:solidFill>
                  <a:srgbClr val="F6DF62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Activity 2: </a:t>
            </a:r>
            <a:r>
              <a:rPr lang="en-GB" sz="3200" b="1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Create an Online Safety Champion</a:t>
            </a:r>
            <a:endParaRPr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124F2A0-6DF6-F2CB-05FA-128FDC054F1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2509" y="2007610"/>
            <a:ext cx="3267278" cy="4621123"/>
          </a:xfrm>
          <a:prstGeom prst="rect">
            <a:avLst/>
          </a:prstGeom>
        </p:spPr>
      </p:pic>
      <p:sp>
        <p:nvSpPr>
          <p:cNvPr id="3" name="Arrow: Right 2">
            <a:extLst>
              <a:ext uri="{FF2B5EF4-FFF2-40B4-BE49-F238E27FC236}">
                <a16:creationId xmlns:a16="http://schemas.microsoft.com/office/drawing/2014/main" id="{0C92EF0F-EC14-057A-F146-31B8E212D75F}"/>
              </a:ext>
            </a:extLst>
          </p:cNvPr>
          <p:cNvSpPr/>
          <p:nvPr/>
        </p:nvSpPr>
        <p:spPr>
          <a:xfrm>
            <a:off x="3904488" y="3840480"/>
            <a:ext cx="1344168" cy="1197864"/>
          </a:xfrm>
          <a:prstGeom prst="rightArrow">
            <a:avLst/>
          </a:prstGeom>
          <a:solidFill>
            <a:srgbClr val="0066FF"/>
          </a:solidFill>
          <a:ln>
            <a:solidFill>
              <a:srgbClr val="0066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" name="Picture 4" descr="A cartoon of a child&#10;&#10;AI-generated content may be incorrect.">
            <a:extLst>
              <a:ext uri="{FF2B5EF4-FFF2-40B4-BE49-F238E27FC236}">
                <a16:creationId xmlns:a16="http://schemas.microsoft.com/office/drawing/2014/main" id="{CB9B9FE7-AF3F-D1EB-54DA-B555788A143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69214" y="1884413"/>
            <a:ext cx="4792840" cy="479284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01E134A-E463-5F37-73A6-7190ECBEA228}"/>
              </a:ext>
            </a:extLst>
          </p:cNvPr>
          <p:cNvSpPr txBox="1"/>
          <p:nvPr/>
        </p:nvSpPr>
        <p:spPr>
          <a:xfrm>
            <a:off x="8842550" y="2916811"/>
            <a:ext cx="268833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>
                <a:latin typeface="Montserrat" panose="00000500000000000000" pitchFamily="50" charset="0"/>
              </a:rPr>
              <a:t>You are creating an Online Safety Champion for the next Digital Matters story.</a:t>
            </a:r>
          </a:p>
          <a:p>
            <a:endParaRPr lang="en-GB" sz="1800" dirty="0">
              <a:latin typeface="Montserrat" panose="00000500000000000000" pitchFamily="50" charset="0"/>
            </a:endParaRPr>
          </a:p>
          <a:p>
            <a:r>
              <a:rPr lang="en-GB" sz="1800" dirty="0">
                <a:latin typeface="Montserrat" panose="00000500000000000000" pitchFamily="50" charset="0"/>
              </a:rPr>
              <a:t>Let’s learn more [</a:t>
            </a:r>
            <a:r>
              <a:rPr lang="en-GB" sz="1800" dirty="0">
                <a:latin typeface="Montserrat" panose="00000500000000000000" pitchFamily="50" charset="0"/>
                <a:hlinkClick r:id="rId7"/>
              </a:rPr>
              <a:t>watch video</a:t>
            </a:r>
            <a:r>
              <a:rPr lang="en-GB" sz="1800" dirty="0">
                <a:latin typeface="Montserrat" panose="00000500000000000000" pitchFamily="50" charset="0"/>
              </a:rPr>
              <a:t>].</a:t>
            </a:r>
          </a:p>
        </p:txBody>
      </p:sp>
    </p:spTree>
    <p:extLst>
      <p:ext uri="{BB962C8B-B14F-4D97-AF65-F5344CB8AC3E}">
        <p14:creationId xmlns:p14="http://schemas.microsoft.com/office/powerpoint/2010/main" val="25909633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>
            <a:alpha val="74901"/>
          </a:schemeClr>
        </a:solidFill>
        <a:effectLst/>
      </p:bgPr>
    </p:bg>
    <p:spTree>
      <p:nvGrpSpPr>
        <p:cNvPr id="1" name="Shape 142">
          <a:extLst>
            <a:ext uri="{FF2B5EF4-FFF2-40B4-BE49-F238E27FC236}">
              <a16:creationId xmlns:a16="http://schemas.microsoft.com/office/drawing/2014/main" id="{5768849E-A7D1-A68A-DD3A-7BEA61A5EF9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" name="Google Shape;143;p5" descr="Background pattern&#10;&#10;Description automatically generated">
            <a:extLst>
              <a:ext uri="{FF2B5EF4-FFF2-40B4-BE49-F238E27FC236}">
                <a16:creationId xmlns:a16="http://schemas.microsoft.com/office/drawing/2014/main" id="{38C769C1-9AA7-7F68-D106-CE75E4D7230C}"/>
              </a:ext>
            </a:extLst>
          </p:cNvPr>
          <p:cNvPicPr preferRelativeResize="0"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3">
            <a:alphaModFix amt="50000"/>
          </a:blip>
          <a:srcRect/>
          <a:stretch/>
        </p:blipFill>
        <p:spPr>
          <a:xfrm rot="10800000" flipH="1"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4" name="Google Shape;144;p5" descr="A picture containing text, sign&#10;&#10;Description automatically generated">
            <a:extLst>
              <a:ext uri="{FF2B5EF4-FFF2-40B4-BE49-F238E27FC236}">
                <a16:creationId xmlns:a16="http://schemas.microsoft.com/office/drawing/2014/main" id="{CE827863-4F99-D746-A902-5D0C90702BC9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362054" y="486888"/>
            <a:ext cx="2497437" cy="862116"/>
          </a:xfrm>
          <a:prstGeom prst="rect">
            <a:avLst/>
          </a:prstGeom>
          <a:noFill/>
          <a:ln>
            <a:noFill/>
          </a:ln>
        </p:spPr>
      </p:pic>
      <p:sp>
        <p:nvSpPr>
          <p:cNvPr id="145" name="Google Shape;145;p5">
            <a:extLst>
              <a:ext uri="{FF2B5EF4-FFF2-40B4-BE49-F238E27FC236}">
                <a16:creationId xmlns:a16="http://schemas.microsoft.com/office/drawing/2014/main" id="{57903079-EE26-D8E8-7860-C37F03DC738B}"/>
              </a:ext>
            </a:extLst>
          </p:cNvPr>
          <p:cNvSpPr/>
          <p:nvPr/>
        </p:nvSpPr>
        <p:spPr>
          <a:xfrm>
            <a:off x="112245" y="2236877"/>
            <a:ext cx="7413267" cy="4429099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163099" marR="0" lvl="0" algn="l" rtl="0">
              <a:spcBef>
                <a:spcPts val="0"/>
              </a:spcBef>
              <a:spcAft>
                <a:spcPts val="0"/>
              </a:spcAft>
              <a:buClr>
                <a:srgbClr val="243044"/>
              </a:buClr>
              <a:buSzPts val="1400"/>
            </a:pPr>
            <a:r>
              <a:rPr lang="en-GB" sz="2000" b="1" i="0" u="none" strike="noStrike" cap="none">
                <a:solidFill>
                  <a:srgbClr val="243044"/>
                </a:solidFill>
                <a:latin typeface="Montserrat" panose="00000500000000000000" pitchFamily="50" charset="0"/>
                <a:ea typeface="Century Gothic"/>
                <a:cs typeface="Century Gothic"/>
                <a:sym typeface="Century Gothic"/>
              </a:rPr>
              <a:t>You are going to create a NEW character for Digital Matters.</a:t>
            </a:r>
          </a:p>
          <a:p>
            <a:pPr marL="163099" marR="0" lvl="0" algn="l" rtl="0">
              <a:spcBef>
                <a:spcPts val="0"/>
              </a:spcBef>
              <a:spcAft>
                <a:spcPts val="0"/>
              </a:spcAft>
              <a:buClr>
                <a:srgbClr val="243044"/>
              </a:buClr>
              <a:buSzPts val="1400"/>
            </a:pPr>
            <a:endParaRPr lang="en-GB" sz="2000" b="1">
              <a:solidFill>
                <a:srgbClr val="243044"/>
              </a:solidFill>
              <a:effectLst/>
              <a:latin typeface="Montserrat" panose="00000500000000000000" pitchFamily="50" charset="0"/>
              <a:sym typeface="Century Gothic"/>
            </a:endParaRPr>
          </a:p>
          <a:p>
            <a:pPr marL="163099" marR="0" lvl="0" algn="l" rtl="0">
              <a:spcBef>
                <a:spcPts val="0"/>
              </a:spcBef>
              <a:spcAft>
                <a:spcPts val="0"/>
              </a:spcAft>
              <a:buClr>
                <a:srgbClr val="243044"/>
              </a:buClr>
              <a:buSzPts val="1400"/>
            </a:pPr>
            <a:r>
              <a:rPr lang="en-GB" sz="2000" i="0">
                <a:solidFill>
                  <a:srgbClr val="243044"/>
                </a:solidFill>
                <a:latin typeface="Montserrat" panose="00000500000000000000" pitchFamily="50" charset="0"/>
                <a:sym typeface="Century Gothic"/>
              </a:rPr>
              <a:t>Your character will be someone who faces an online safety issue in their story and will have to make positive choices to solve the issue.</a:t>
            </a:r>
          </a:p>
          <a:p>
            <a:pPr marL="163099" marR="0" lvl="0" algn="l" rtl="0">
              <a:spcBef>
                <a:spcPts val="0"/>
              </a:spcBef>
              <a:spcAft>
                <a:spcPts val="0"/>
              </a:spcAft>
              <a:buClr>
                <a:srgbClr val="243044"/>
              </a:buClr>
              <a:buSzPts val="1400"/>
            </a:pPr>
            <a:endParaRPr lang="en-GB" sz="2000" b="1" i="0">
              <a:solidFill>
                <a:srgbClr val="243044"/>
              </a:solidFill>
              <a:effectLst/>
              <a:latin typeface="Montserrat" panose="00000500000000000000" pitchFamily="50" charset="0"/>
              <a:sym typeface="Century Gothic"/>
            </a:endParaRPr>
          </a:p>
          <a:p>
            <a:pPr marL="163099" marR="0" lvl="0" algn="l" rtl="0">
              <a:spcBef>
                <a:spcPts val="0"/>
              </a:spcBef>
              <a:spcAft>
                <a:spcPts val="0"/>
              </a:spcAft>
              <a:buClr>
                <a:srgbClr val="243044"/>
              </a:buClr>
              <a:buSzPts val="1400"/>
            </a:pPr>
            <a:r>
              <a:rPr lang="en-GB" sz="2000" b="1" i="0">
                <a:solidFill>
                  <a:srgbClr val="243044"/>
                </a:solidFill>
                <a:effectLst/>
                <a:latin typeface="Montserrat" panose="00000500000000000000" pitchFamily="50" charset="0"/>
                <a:sym typeface="Century Gothic"/>
              </a:rPr>
              <a:t>To enter, you must draw your character and fill o</a:t>
            </a:r>
            <a:r>
              <a:rPr lang="en-GB" sz="2000" b="1">
                <a:solidFill>
                  <a:srgbClr val="243044"/>
                </a:solidFill>
                <a:latin typeface="Montserrat" panose="00000500000000000000" pitchFamily="50" charset="0"/>
                <a:sym typeface="Century Gothic"/>
              </a:rPr>
              <a:t>ut the whole questionnaire (both pages).</a:t>
            </a:r>
            <a:endParaRPr lang="en-GB" sz="2000" b="1" i="0">
              <a:solidFill>
                <a:srgbClr val="000000"/>
              </a:solidFill>
              <a:effectLst/>
              <a:latin typeface="Montserrat" panose="00000500000000000000" pitchFamily="50" charset="0"/>
            </a:endParaRPr>
          </a:p>
        </p:txBody>
      </p:sp>
      <p:sp>
        <p:nvSpPr>
          <p:cNvPr id="146" name="Google Shape;146;p5">
            <a:extLst>
              <a:ext uri="{FF2B5EF4-FFF2-40B4-BE49-F238E27FC236}">
                <a16:creationId xmlns:a16="http://schemas.microsoft.com/office/drawing/2014/main" id="{3DF017FE-384A-AA01-758F-8B4214D3442E}"/>
              </a:ext>
            </a:extLst>
          </p:cNvPr>
          <p:cNvSpPr/>
          <p:nvPr/>
        </p:nvSpPr>
        <p:spPr>
          <a:xfrm>
            <a:off x="332509" y="415636"/>
            <a:ext cx="8467107" cy="1495322"/>
          </a:xfrm>
          <a:prstGeom prst="roundRect">
            <a:avLst>
              <a:gd name="adj" fmla="val 16667"/>
            </a:avLst>
          </a:prstGeom>
          <a:solidFill>
            <a:srgbClr val="24304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7" name="Google Shape;147;p5">
            <a:extLst>
              <a:ext uri="{FF2B5EF4-FFF2-40B4-BE49-F238E27FC236}">
                <a16:creationId xmlns:a16="http://schemas.microsoft.com/office/drawing/2014/main" id="{F9FA554B-E7E0-2522-803C-147EF414B83D}"/>
              </a:ext>
            </a:extLst>
          </p:cNvPr>
          <p:cNvSpPr/>
          <p:nvPr/>
        </p:nvSpPr>
        <p:spPr>
          <a:xfrm>
            <a:off x="0" y="415636"/>
            <a:ext cx="2766951" cy="1495322"/>
          </a:xfrm>
          <a:prstGeom prst="rect">
            <a:avLst/>
          </a:prstGeom>
          <a:solidFill>
            <a:srgbClr val="24304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8" name="Google Shape;148;p5">
            <a:extLst>
              <a:ext uri="{FF2B5EF4-FFF2-40B4-BE49-F238E27FC236}">
                <a16:creationId xmlns:a16="http://schemas.microsoft.com/office/drawing/2014/main" id="{C38A34A6-7DA6-C992-DB4B-24ED9DACB348}"/>
              </a:ext>
            </a:extLst>
          </p:cNvPr>
          <p:cNvSpPr txBox="1"/>
          <p:nvPr/>
        </p:nvSpPr>
        <p:spPr>
          <a:xfrm>
            <a:off x="648570" y="512288"/>
            <a:ext cx="7747285" cy="14953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300"/>
              <a:buFont typeface="Century Gothic"/>
              <a:buNone/>
            </a:pPr>
            <a:r>
              <a:rPr lang="en-GB" sz="3200" b="1" i="0" u="none" strike="noStrike" cap="none">
                <a:solidFill>
                  <a:srgbClr val="F6DF62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Activity 2: </a:t>
            </a:r>
            <a:r>
              <a:rPr lang="en-GB" sz="3200" b="1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Create an Online Safety Champion</a:t>
            </a:r>
            <a:endParaRPr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A3370BD-E1F2-3DBB-F7D2-771452BDB06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25512" y="2281560"/>
            <a:ext cx="2211157" cy="3127383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31487F37-20E3-13A0-3D54-A9BDD7CA065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362054" y="3119717"/>
            <a:ext cx="2270244" cy="3110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95822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>
            <a:alpha val="74901"/>
          </a:schemeClr>
        </a:solidFill>
        <a:effectLst/>
      </p:bgPr>
    </p:bg>
    <p:spTree>
      <p:nvGrpSpPr>
        <p:cNvPr id="1" name="Shape 142">
          <a:extLst>
            <a:ext uri="{FF2B5EF4-FFF2-40B4-BE49-F238E27FC236}">
              <a16:creationId xmlns:a16="http://schemas.microsoft.com/office/drawing/2014/main" id="{8C7D8AE6-13BD-8265-9FE0-E1EE03248BB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" name="Google Shape;143;p5" descr="Background pattern&#10;&#10;Description automatically generated">
            <a:extLst>
              <a:ext uri="{FF2B5EF4-FFF2-40B4-BE49-F238E27FC236}">
                <a16:creationId xmlns:a16="http://schemas.microsoft.com/office/drawing/2014/main" id="{F01A6CA6-17C4-59CC-D2D7-92ABC900A0A9}"/>
              </a:ext>
            </a:extLst>
          </p:cNvPr>
          <p:cNvPicPr preferRelativeResize="0"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3">
            <a:alphaModFix amt="50000"/>
          </a:blip>
          <a:srcRect/>
          <a:stretch/>
        </p:blipFill>
        <p:spPr>
          <a:xfrm rot="10800000" flipH="1"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4" name="Google Shape;144;p5" descr="A picture containing text, sign&#10;&#10;Description automatically generated">
            <a:extLst>
              <a:ext uri="{FF2B5EF4-FFF2-40B4-BE49-F238E27FC236}">
                <a16:creationId xmlns:a16="http://schemas.microsoft.com/office/drawing/2014/main" id="{CA3525E8-7F78-9200-45DC-EC2BC10B806B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362054" y="486888"/>
            <a:ext cx="2497437" cy="862116"/>
          </a:xfrm>
          <a:prstGeom prst="rect">
            <a:avLst/>
          </a:prstGeom>
          <a:noFill/>
          <a:ln>
            <a:noFill/>
          </a:ln>
        </p:spPr>
      </p:pic>
      <p:sp>
        <p:nvSpPr>
          <p:cNvPr id="145" name="Google Shape;145;p5">
            <a:extLst>
              <a:ext uri="{FF2B5EF4-FFF2-40B4-BE49-F238E27FC236}">
                <a16:creationId xmlns:a16="http://schemas.microsoft.com/office/drawing/2014/main" id="{0E576F66-C9DC-6B3B-8A9E-C6ECA27DA091}"/>
              </a:ext>
            </a:extLst>
          </p:cNvPr>
          <p:cNvSpPr/>
          <p:nvPr/>
        </p:nvSpPr>
        <p:spPr>
          <a:xfrm>
            <a:off x="112245" y="2236877"/>
            <a:ext cx="7413267" cy="4429099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162560" marR="0" lvl="0" algn="l" rtl="0">
              <a:spcBef>
                <a:spcPts val="0"/>
              </a:spcBef>
              <a:spcAft>
                <a:spcPts val="0"/>
              </a:spcAft>
              <a:buClr>
                <a:srgbClr val="243044"/>
              </a:buClr>
              <a:buSzPts val="1400"/>
            </a:pPr>
            <a:r>
              <a:rPr lang="en-GB" sz="2000" b="1">
                <a:solidFill>
                  <a:srgbClr val="243044"/>
                </a:solidFill>
                <a:effectLst/>
                <a:latin typeface="Montserrat"/>
                <a:sym typeface="Century Gothic"/>
              </a:rPr>
              <a:t>The winning character </a:t>
            </a:r>
            <a:r>
              <a:rPr lang="en-GB" sz="2000" b="1">
                <a:solidFill>
                  <a:srgbClr val="243044"/>
                </a:solidFill>
                <a:latin typeface="Montserrat"/>
                <a:sym typeface="Century Gothic"/>
              </a:rPr>
              <a:t>will</a:t>
            </a:r>
            <a:r>
              <a:rPr lang="en-GB" sz="2000" b="1">
                <a:solidFill>
                  <a:srgbClr val="243044"/>
                </a:solidFill>
                <a:effectLst/>
                <a:latin typeface="Montserrat"/>
                <a:sym typeface="Century Gothic"/>
              </a:rPr>
              <a:t>:</a:t>
            </a:r>
            <a:endParaRPr lang="en-US">
              <a:latin typeface="Montserrat"/>
            </a:endParaRPr>
          </a:p>
          <a:p>
            <a:pPr marL="162560" marR="0" lvl="0" algn="l" rtl="0">
              <a:spcBef>
                <a:spcPts val="0"/>
              </a:spcBef>
              <a:spcAft>
                <a:spcPts val="0"/>
              </a:spcAft>
              <a:buClr>
                <a:srgbClr val="243044"/>
              </a:buClr>
              <a:buSzPts val="1400"/>
            </a:pPr>
            <a:endParaRPr lang="en-GB" sz="2000" b="1">
              <a:solidFill>
                <a:srgbClr val="243044"/>
              </a:solidFill>
              <a:effectLst/>
              <a:latin typeface="Montserrat" panose="00000500000000000000" pitchFamily="50" charset="0"/>
            </a:endParaRPr>
          </a:p>
          <a:p>
            <a:pPr marL="505460" marR="0" lvl="0" indent="-342900" algn="l" rtl="0">
              <a:spcBef>
                <a:spcPts val="0"/>
              </a:spcBef>
              <a:spcAft>
                <a:spcPts val="0"/>
              </a:spcAft>
              <a:buClr>
                <a:srgbClr val="243044"/>
              </a:buClr>
              <a:buSzPts val="1400"/>
              <a:buFont typeface="Arial" panose="020B0604020202020204" pitchFamily="34" charset="0"/>
              <a:buChar char="•"/>
            </a:pPr>
            <a:r>
              <a:rPr lang="en-GB" sz="2000">
                <a:solidFill>
                  <a:srgbClr val="243044"/>
                </a:solidFill>
                <a:effectLst/>
                <a:latin typeface="Montserrat" panose="00000500000000000000" pitchFamily="50" charset="0"/>
                <a:sym typeface="Century Gothic"/>
              </a:rPr>
              <a:t>Be </a:t>
            </a:r>
            <a:r>
              <a:rPr lang="en-GB" sz="2000" b="1">
                <a:solidFill>
                  <a:srgbClr val="243044"/>
                </a:solidFill>
                <a:effectLst/>
                <a:latin typeface="Montserrat" panose="00000500000000000000" pitchFamily="50" charset="0"/>
                <a:sym typeface="Century Gothic"/>
              </a:rPr>
              <a:t>different</a:t>
            </a:r>
            <a:r>
              <a:rPr lang="en-GB" sz="2000">
                <a:solidFill>
                  <a:srgbClr val="243044"/>
                </a:solidFill>
                <a:effectLst/>
                <a:latin typeface="Montserrat" panose="00000500000000000000" pitchFamily="50" charset="0"/>
                <a:sym typeface="Century Gothic"/>
              </a:rPr>
              <a:t> to the Digital Matters characters</a:t>
            </a:r>
            <a:r>
              <a:rPr lang="en-GB" sz="2000">
                <a:solidFill>
                  <a:srgbClr val="243044"/>
                </a:solidFill>
                <a:latin typeface="Montserrat" panose="00000500000000000000" pitchFamily="50" charset="0"/>
                <a:sym typeface="Century Gothic"/>
              </a:rPr>
              <a:t> that already have stories (seen in the video)</a:t>
            </a:r>
            <a:endParaRPr lang="en-GB" sz="2000">
              <a:solidFill>
                <a:srgbClr val="243044"/>
              </a:solidFill>
              <a:latin typeface="Montserrat" panose="00000500000000000000" pitchFamily="50" charset="0"/>
            </a:endParaRPr>
          </a:p>
          <a:p>
            <a:pPr marL="505460" marR="0" lvl="0" indent="-342900" algn="l" rtl="0">
              <a:spcBef>
                <a:spcPts val="0"/>
              </a:spcBef>
              <a:spcAft>
                <a:spcPts val="0"/>
              </a:spcAft>
              <a:buClr>
                <a:srgbClr val="243044"/>
              </a:buClr>
              <a:buSzPts val="1400"/>
              <a:buFont typeface="Arial" panose="020B0604020202020204" pitchFamily="34" charset="0"/>
              <a:buChar char="•"/>
            </a:pPr>
            <a:endParaRPr lang="en-GB" sz="2000">
              <a:solidFill>
                <a:srgbClr val="243044"/>
              </a:solidFill>
              <a:latin typeface="Montserrat" panose="00000500000000000000" pitchFamily="50" charset="0"/>
            </a:endParaRPr>
          </a:p>
          <a:p>
            <a:pPr marL="505460" marR="0" lvl="0" indent="-342900" algn="l" rtl="0">
              <a:spcBef>
                <a:spcPts val="0"/>
              </a:spcBef>
              <a:spcAft>
                <a:spcPts val="0"/>
              </a:spcAft>
              <a:buClr>
                <a:srgbClr val="243044"/>
              </a:buClr>
              <a:buSzPts val="1400"/>
              <a:buFont typeface="Arial" panose="020B0604020202020204" pitchFamily="34" charset="0"/>
              <a:buChar char="•"/>
            </a:pPr>
            <a:r>
              <a:rPr lang="en-GB" sz="2000" i="0">
                <a:solidFill>
                  <a:srgbClr val="243044"/>
                </a:solidFill>
                <a:effectLst/>
                <a:latin typeface="Montserrat" panose="00000500000000000000" pitchFamily="50" charset="0"/>
                <a:sym typeface="Century Gothic"/>
              </a:rPr>
              <a:t>Be </a:t>
            </a:r>
            <a:r>
              <a:rPr lang="en-GB" sz="2000" b="1" i="0">
                <a:solidFill>
                  <a:srgbClr val="243044"/>
                </a:solidFill>
                <a:effectLst/>
                <a:latin typeface="Montserrat" panose="00000500000000000000" pitchFamily="50" charset="0"/>
                <a:sym typeface="Century Gothic"/>
              </a:rPr>
              <a:t>realistic</a:t>
            </a:r>
            <a:r>
              <a:rPr lang="en-GB" sz="2000" i="0">
                <a:solidFill>
                  <a:srgbClr val="243044"/>
                </a:solidFill>
                <a:effectLst/>
                <a:latin typeface="Montserrat" panose="00000500000000000000" pitchFamily="50" charset="0"/>
                <a:sym typeface="Century Gothic"/>
              </a:rPr>
              <a:t> (</a:t>
            </a:r>
            <a:r>
              <a:rPr lang="en-GB" sz="2000">
                <a:solidFill>
                  <a:srgbClr val="243044"/>
                </a:solidFill>
                <a:latin typeface="Montserrat" panose="00000500000000000000" pitchFamily="50" charset="0"/>
                <a:sym typeface="Century Gothic"/>
              </a:rPr>
              <a:t>like a real person who might go to school with you)</a:t>
            </a:r>
            <a:endParaRPr lang="en-GB" sz="2000">
              <a:solidFill>
                <a:srgbClr val="243044"/>
              </a:solidFill>
              <a:latin typeface="Montserrat" panose="00000500000000000000" pitchFamily="50" charset="0"/>
            </a:endParaRPr>
          </a:p>
          <a:p>
            <a:pPr marL="505460" marR="0" lvl="0" indent="-342900" algn="l" rtl="0">
              <a:spcBef>
                <a:spcPts val="0"/>
              </a:spcBef>
              <a:spcAft>
                <a:spcPts val="0"/>
              </a:spcAft>
              <a:buClr>
                <a:srgbClr val="243044"/>
              </a:buClr>
              <a:buSzPts val="1400"/>
              <a:buFont typeface="Arial" panose="020B0604020202020204" pitchFamily="34" charset="0"/>
              <a:buChar char="•"/>
            </a:pPr>
            <a:endParaRPr lang="en-GB" sz="2000">
              <a:solidFill>
                <a:srgbClr val="243044"/>
              </a:solidFill>
              <a:latin typeface="Montserrat" panose="00000500000000000000" pitchFamily="50" charset="0"/>
            </a:endParaRPr>
          </a:p>
          <a:p>
            <a:pPr marL="505460" marR="0" lvl="0" indent="-342900" algn="l" rtl="0">
              <a:spcBef>
                <a:spcPts val="0"/>
              </a:spcBef>
              <a:spcAft>
                <a:spcPts val="0"/>
              </a:spcAft>
              <a:buClr>
                <a:srgbClr val="243044"/>
              </a:buClr>
              <a:buSzPts val="1400"/>
              <a:buFont typeface="Arial" panose="020B0604020202020204" pitchFamily="34" charset="0"/>
              <a:buChar char="•"/>
            </a:pPr>
            <a:r>
              <a:rPr lang="en-GB" sz="2000" i="0">
                <a:solidFill>
                  <a:srgbClr val="243044"/>
                </a:solidFill>
                <a:effectLst/>
                <a:latin typeface="Montserrat" panose="00000500000000000000" pitchFamily="50" charset="0"/>
                <a:sym typeface="Century Gothic"/>
              </a:rPr>
              <a:t>Show</a:t>
            </a:r>
            <a:r>
              <a:rPr lang="en-GB" sz="2000">
                <a:solidFill>
                  <a:srgbClr val="243044"/>
                </a:solidFill>
                <a:latin typeface="Montserrat" panose="00000500000000000000" pitchFamily="50" charset="0"/>
                <a:sym typeface="Century Gothic"/>
              </a:rPr>
              <a:t> your understanding of </a:t>
            </a:r>
            <a:r>
              <a:rPr lang="en-GB" sz="2000" b="1">
                <a:solidFill>
                  <a:srgbClr val="243044"/>
                </a:solidFill>
                <a:latin typeface="Montserrat" panose="00000500000000000000" pitchFamily="50" charset="0"/>
                <a:sym typeface="Century Gothic"/>
              </a:rPr>
              <a:t>staying safe online</a:t>
            </a:r>
            <a:endParaRPr lang="en-GB" sz="2000" b="1">
              <a:solidFill>
                <a:srgbClr val="243044"/>
              </a:solidFill>
              <a:latin typeface="Montserrat" panose="00000500000000000000" pitchFamily="50" charset="0"/>
            </a:endParaRPr>
          </a:p>
          <a:p>
            <a:pPr marL="505460" marR="0" lvl="0" indent="-342900" algn="l" rtl="0">
              <a:spcBef>
                <a:spcPts val="0"/>
              </a:spcBef>
              <a:spcAft>
                <a:spcPts val="0"/>
              </a:spcAft>
              <a:buClr>
                <a:srgbClr val="243044"/>
              </a:buClr>
              <a:buSzPts val="1400"/>
              <a:buFont typeface="Arial" panose="020B0604020202020204" pitchFamily="34" charset="0"/>
              <a:buChar char="•"/>
            </a:pPr>
            <a:endParaRPr lang="en-GB" sz="2000" b="1">
              <a:solidFill>
                <a:srgbClr val="243044"/>
              </a:solidFill>
              <a:latin typeface="Montserrat" panose="00000500000000000000" pitchFamily="50" charset="0"/>
            </a:endParaRPr>
          </a:p>
          <a:p>
            <a:pPr marL="505460" marR="0" lvl="0" indent="-342900" algn="l" rtl="0">
              <a:spcBef>
                <a:spcPts val="0"/>
              </a:spcBef>
              <a:spcAft>
                <a:spcPts val="0"/>
              </a:spcAft>
              <a:buClr>
                <a:srgbClr val="243044"/>
              </a:buClr>
              <a:buSzPts val="1400"/>
              <a:buFont typeface="Arial" panose="020B0604020202020204" pitchFamily="34" charset="0"/>
              <a:buChar char="•"/>
            </a:pPr>
            <a:r>
              <a:rPr lang="en-GB" sz="2000" i="0">
                <a:solidFill>
                  <a:srgbClr val="243044"/>
                </a:solidFill>
                <a:effectLst/>
                <a:latin typeface="Montserrat" panose="00000500000000000000" pitchFamily="50" charset="0"/>
                <a:sym typeface="Century Gothic"/>
              </a:rPr>
              <a:t>Have a range of </a:t>
            </a:r>
            <a:r>
              <a:rPr lang="en-GB" sz="2000" b="1">
                <a:solidFill>
                  <a:srgbClr val="243044"/>
                </a:solidFill>
                <a:latin typeface="Montserrat" panose="00000500000000000000" pitchFamily="50" charset="0"/>
                <a:sym typeface="Century Gothic"/>
              </a:rPr>
              <a:t>online and offline hobbies</a:t>
            </a:r>
            <a:endParaRPr lang="en-GB" sz="2000" b="1">
              <a:solidFill>
                <a:srgbClr val="243044"/>
              </a:solidFill>
              <a:latin typeface="Montserrat" panose="00000500000000000000" pitchFamily="50" charset="0"/>
            </a:endParaRPr>
          </a:p>
        </p:txBody>
      </p:sp>
      <p:sp>
        <p:nvSpPr>
          <p:cNvPr id="146" name="Google Shape;146;p5">
            <a:extLst>
              <a:ext uri="{FF2B5EF4-FFF2-40B4-BE49-F238E27FC236}">
                <a16:creationId xmlns:a16="http://schemas.microsoft.com/office/drawing/2014/main" id="{B2DC2737-8B4A-55B6-50CB-6F6BABBA7E49}"/>
              </a:ext>
            </a:extLst>
          </p:cNvPr>
          <p:cNvSpPr/>
          <p:nvPr/>
        </p:nvSpPr>
        <p:spPr>
          <a:xfrm>
            <a:off x="332509" y="415636"/>
            <a:ext cx="8467107" cy="1495322"/>
          </a:xfrm>
          <a:prstGeom prst="roundRect">
            <a:avLst>
              <a:gd name="adj" fmla="val 16667"/>
            </a:avLst>
          </a:prstGeom>
          <a:solidFill>
            <a:srgbClr val="24304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7" name="Google Shape;147;p5">
            <a:extLst>
              <a:ext uri="{FF2B5EF4-FFF2-40B4-BE49-F238E27FC236}">
                <a16:creationId xmlns:a16="http://schemas.microsoft.com/office/drawing/2014/main" id="{30B1D280-D5DD-B47C-E670-11201CB4901A}"/>
              </a:ext>
            </a:extLst>
          </p:cNvPr>
          <p:cNvSpPr/>
          <p:nvPr/>
        </p:nvSpPr>
        <p:spPr>
          <a:xfrm>
            <a:off x="0" y="415636"/>
            <a:ext cx="2766951" cy="1495322"/>
          </a:xfrm>
          <a:prstGeom prst="rect">
            <a:avLst/>
          </a:prstGeom>
          <a:solidFill>
            <a:srgbClr val="24304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8" name="Google Shape;148;p5">
            <a:extLst>
              <a:ext uri="{FF2B5EF4-FFF2-40B4-BE49-F238E27FC236}">
                <a16:creationId xmlns:a16="http://schemas.microsoft.com/office/drawing/2014/main" id="{7185F751-A482-8642-29AE-69A601BA8D3D}"/>
              </a:ext>
            </a:extLst>
          </p:cNvPr>
          <p:cNvSpPr txBox="1"/>
          <p:nvPr/>
        </p:nvSpPr>
        <p:spPr>
          <a:xfrm>
            <a:off x="648570" y="512288"/>
            <a:ext cx="7747285" cy="14953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300"/>
              <a:buFont typeface="Century Gothic"/>
              <a:buNone/>
            </a:pPr>
            <a:r>
              <a:rPr lang="en-GB" sz="3200" b="1" i="0" u="none" strike="noStrike" cap="none">
                <a:solidFill>
                  <a:srgbClr val="F6DF62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Activity 2: </a:t>
            </a:r>
            <a:r>
              <a:rPr lang="en-GB" sz="3200" b="1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Create an Online Safety Champion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5075117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>
            <a:alpha val="74901"/>
          </a:schemeClr>
        </a:solidFill>
        <a:effectLst/>
      </p:bgPr>
    </p:bg>
    <p:spTree>
      <p:nvGrpSpPr>
        <p:cNvPr id="1" name="Shape 142">
          <a:extLst>
            <a:ext uri="{FF2B5EF4-FFF2-40B4-BE49-F238E27FC236}">
              <a16:creationId xmlns:a16="http://schemas.microsoft.com/office/drawing/2014/main" id="{A4D2E12B-91C9-208B-ACBF-9359FD623E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" name="Google Shape;143;p5" descr="Background pattern&#10;&#10;Description automatically generated">
            <a:extLst>
              <a:ext uri="{FF2B5EF4-FFF2-40B4-BE49-F238E27FC236}">
                <a16:creationId xmlns:a16="http://schemas.microsoft.com/office/drawing/2014/main" id="{CA3AF9B4-43DF-0C48-B2E3-94AFE4F982A7}"/>
              </a:ext>
            </a:extLst>
          </p:cNvPr>
          <p:cNvPicPr preferRelativeResize="0"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3">
            <a:alphaModFix amt="50000"/>
          </a:blip>
          <a:srcRect/>
          <a:stretch/>
        </p:blipFill>
        <p:spPr>
          <a:xfrm rot="10800000" flipH="1"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4" name="Google Shape;144;p5" descr="A picture containing text, sign&#10;&#10;Description automatically generated">
            <a:extLst>
              <a:ext uri="{FF2B5EF4-FFF2-40B4-BE49-F238E27FC236}">
                <a16:creationId xmlns:a16="http://schemas.microsoft.com/office/drawing/2014/main" id="{8AA1E069-EAF6-B07E-F24C-E318D88B7C6B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362054" y="486888"/>
            <a:ext cx="2497437" cy="862116"/>
          </a:xfrm>
          <a:prstGeom prst="rect">
            <a:avLst/>
          </a:prstGeom>
          <a:noFill/>
          <a:ln>
            <a:noFill/>
          </a:ln>
        </p:spPr>
      </p:pic>
      <p:sp>
        <p:nvSpPr>
          <p:cNvPr id="145" name="Google Shape;145;p5">
            <a:extLst>
              <a:ext uri="{FF2B5EF4-FFF2-40B4-BE49-F238E27FC236}">
                <a16:creationId xmlns:a16="http://schemas.microsoft.com/office/drawing/2014/main" id="{65312AB1-C7F0-579F-C4AC-0259C5FAD552}"/>
              </a:ext>
            </a:extLst>
          </p:cNvPr>
          <p:cNvSpPr/>
          <p:nvPr/>
        </p:nvSpPr>
        <p:spPr>
          <a:xfrm>
            <a:off x="112245" y="2236877"/>
            <a:ext cx="7413267" cy="4429099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163099" marR="0" lvl="0" algn="l" rtl="0">
              <a:spcBef>
                <a:spcPts val="0"/>
              </a:spcBef>
              <a:spcAft>
                <a:spcPts val="0"/>
              </a:spcAft>
              <a:buClr>
                <a:srgbClr val="243044"/>
              </a:buClr>
              <a:buSzPts val="1400"/>
            </a:pPr>
            <a:r>
              <a:rPr lang="en-GB" sz="2000" b="1">
                <a:solidFill>
                  <a:srgbClr val="243044"/>
                </a:solidFill>
                <a:effectLst/>
                <a:latin typeface="Montserrat" panose="00000500000000000000" pitchFamily="50" charset="0"/>
                <a:sym typeface="Century Gothic"/>
              </a:rPr>
              <a:t>To win:</a:t>
            </a:r>
          </a:p>
          <a:p>
            <a:pPr marL="163099" marR="0" lvl="0" algn="l" rtl="0">
              <a:spcBef>
                <a:spcPts val="0"/>
              </a:spcBef>
              <a:spcAft>
                <a:spcPts val="0"/>
              </a:spcAft>
              <a:buClr>
                <a:srgbClr val="243044"/>
              </a:buClr>
              <a:buSzPts val="1400"/>
            </a:pPr>
            <a:endParaRPr lang="en-GB" sz="2000">
              <a:solidFill>
                <a:srgbClr val="243044"/>
              </a:solidFill>
              <a:effectLst/>
              <a:latin typeface="Montserrat" panose="00000500000000000000" pitchFamily="50" charset="0"/>
              <a:sym typeface="Century Gothic"/>
            </a:endParaRPr>
          </a:p>
          <a:p>
            <a:pPr marL="505999" marR="0" lvl="0" indent="-342900" algn="l" rtl="0">
              <a:spcBef>
                <a:spcPts val="0"/>
              </a:spcBef>
              <a:spcAft>
                <a:spcPts val="0"/>
              </a:spcAft>
              <a:buClr>
                <a:srgbClr val="243044"/>
              </a:buClr>
              <a:buSzPts val="1400"/>
              <a:buFont typeface="Arial" panose="020B0604020202020204" pitchFamily="34" charset="0"/>
              <a:buChar char="•"/>
            </a:pPr>
            <a:r>
              <a:rPr lang="en-GB" sz="2000">
                <a:solidFill>
                  <a:srgbClr val="243044"/>
                </a:solidFill>
                <a:effectLst/>
                <a:latin typeface="Montserrat" panose="00000500000000000000" pitchFamily="50" charset="0"/>
                <a:sym typeface="Century Gothic"/>
              </a:rPr>
              <a:t>Complete the character template and questionnaire (your teacher will tell you how to get them)</a:t>
            </a:r>
          </a:p>
          <a:p>
            <a:pPr marL="505999" marR="0" lvl="0" indent="-342900" algn="l" rtl="0">
              <a:spcBef>
                <a:spcPts val="0"/>
              </a:spcBef>
              <a:spcAft>
                <a:spcPts val="0"/>
              </a:spcAft>
              <a:buClr>
                <a:srgbClr val="243044"/>
              </a:buClr>
              <a:buSzPts val="1400"/>
              <a:buFont typeface="Arial" panose="020B0604020202020204" pitchFamily="34" charset="0"/>
              <a:buChar char="•"/>
            </a:pPr>
            <a:endParaRPr lang="en-GB" sz="2000">
              <a:solidFill>
                <a:srgbClr val="243044"/>
              </a:solidFill>
              <a:latin typeface="Montserrat" panose="00000500000000000000" pitchFamily="50" charset="0"/>
              <a:sym typeface="Century Gothic"/>
            </a:endParaRPr>
          </a:p>
          <a:p>
            <a:pPr marL="505999" marR="0" lvl="0" indent="-342900" algn="l" rtl="0">
              <a:spcBef>
                <a:spcPts val="0"/>
              </a:spcBef>
              <a:spcAft>
                <a:spcPts val="0"/>
              </a:spcAft>
              <a:buClr>
                <a:srgbClr val="243044"/>
              </a:buClr>
              <a:buSzPts val="1400"/>
              <a:buFont typeface="Arial" panose="020B0604020202020204" pitchFamily="34" charset="0"/>
              <a:buChar char="•"/>
            </a:pPr>
            <a:r>
              <a:rPr lang="en-GB" sz="2000">
                <a:solidFill>
                  <a:srgbClr val="243044"/>
                </a:solidFill>
                <a:latin typeface="Montserrat" panose="00000500000000000000" pitchFamily="50" charset="0"/>
                <a:sym typeface="Century Gothic"/>
              </a:rPr>
              <a:t>Give your entry to your teacher who will send it to Digital Matters</a:t>
            </a:r>
          </a:p>
          <a:p>
            <a:pPr marL="505999" marR="0" lvl="0" indent="-342900" algn="l" rtl="0">
              <a:spcBef>
                <a:spcPts val="0"/>
              </a:spcBef>
              <a:spcAft>
                <a:spcPts val="0"/>
              </a:spcAft>
              <a:buClr>
                <a:srgbClr val="243044"/>
              </a:buClr>
              <a:buSzPts val="1400"/>
              <a:buFont typeface="Arial" panose="020B0604020202020204" pitchFamily="34" charset="0"/>
              <a:buChar char="•"/>
            </a:pPr>
            <a:endParaRPr lang="en-GB" sz="2000">
              <a:solidFill>
                <a:srgbClr val="243044"/>
              </a:solidFill>
              <a:latin typeface="Montserrat" panose="00000500000000000000" pitchFamily="50" charset="0"/>
              <a:sym typeface="Century Gothic"/>
            </a:endParaRPr>
          </a:p>
          <a:p>
            <a:pPr marL="505999" marR="0" lvl="0" indent="-342900" algn="l" rtl="0">
              <a:spcBef>
                <a:spcPts val="0"/>
              </a:spcBef>
              <a:spcAft>
                <a:spcPts val="0"/>
              </a:spcAft>
              <a:buClr>
                <a:srgbClr val="243044"/>
              </a:buClr>
              <a:buSzPts val="1400"/>
              <a:buFont typeface="Arial" panose="020B0604020202020204" pitchFamily="34" charset="0"/>
              <a:buChar char="•"/>
            </a:pPr>
            <a:r>
              <a:rPr lang="en-GB" sz="2000">
                <a:solidFill>
                  <a:srgbClr val="243044"/>
                </a:solidFill>
                <a:latin typeface="Montserrat" panose="00000500000000000000" pitchFamily="50" charset="0"/>
                <a:sym typeface="Century Gothic"/>
              </a:rPr>
              <a:t>A panel of judges will choose the entry based on how different the character is, how much they know about online safety and how detailed your entries are.</a:t>
            </a:r>
          </a:p>
          <a:p>
            <a:pPr marL="505999" marR="0" lvl="0" indent="-342900" algn="l" rtl="0">
              <a:spcBef>
                <a:spcPts val="0"/>
              </a:spcBef>
              <a:spcAft>
                <a:spcPts val="0"/>
              </a:spcAft>
              <a:buClr>
                <a:srgbClr val="243044"/>
              </a:buClr>
              <a:buSzPts val="1400"/>
              <a:buFont typeface="Arial" panose="020B0604020202020204" pitchFamily="34" charset="0"/>
              <a:buChar char="•"/>
            </a:pPr>
            <a:endParaRPr lang="en-GB" sz="2000">
              <a:solidFill>
                <a:srgbClr val="243044"/>
              </a:solidFill>
              <a:latin typeface="Montserrat" panose="00000500000000000000" pitchFamily="50" charset="0"/>
              <a:sym typeface="Century Gothic"/>
            </a:endParaRPr>
          </a:p>
          <a:p>
            <a:pPr marL="162560">
              <a:buClr>
                <a:srgbClr val="243044"/>
              </a:buClr>
              <a:buSzPts val="1400"/>
            </a:pPr>
            <a:r>
              <a:rPr lang="en-GB" sz="2000" b="1">
                <a:solidFill>
                  <a:srgbClr val="243044"/>
                </a:solidFill>
                <a:latin typeface="Montserrat"/>
                <a:sym typeface="Century Gothic"/>
              </a:rPr>
              <a:t>The competition closes 13 June 2025. </a:t>
            </a:r>
            <a:r>
              <a:rPr lang="en-GB" sz="2000">
                <a:solidFill>
                  <a:srgbClr val="243044"/>
                </a:solidFill>
                <a:latin typeface="Montserrat"/>
                <a:sym typeface="Century Gothic"/>
              </a:rPr>
              <a:t>All entries must be received by then.</a:t>
            </a:r>
            <a:endParaRPr lang="en-GB" sz="2000">
              <a:solidFill>
                <a:srgbClr val="243044"/>
              </a:solidFill>
              <a:latin typeface="Montserrat"/>
            </a:endParaRPr>
          </a:p>
        </p:txBody>
      </p:sp>
      <p:sp>
        <p:nvSpPr>
          <p:cNvPr id="146" name="Google Shape;146;p5">
            <a:extLst>
              <a:ext uri="{FF2B5EF4-FFF2-40B4-BE49-F238E27FC236}">
                <a16:creationId xmlns:a16="http://schemas.microsoft.com/office/drawing/2014/main" id="{6FF46277-2911-1E18-A47E-B54764220D15}"/>
              </a:ext>
            </a:extLst>
          </p:cNvPr>
          <p:cNvSpPr/>
          <p:nvPr/>
        </p:nvSpPr>
        <p:spPr>
          <a:xfrm>
            <a:off x="332509" y="415636"/>
            <a:ext cx="8467107" cy="1495322"/>
          </a:xfrm>
          <a:prstGeom prst="roundRect">
            <a:avLst>
              <a:gd name="adj" fmla="val 16667"/>
            </a:avLst>
          </a:prstGeom>
          <a:solidFill>
            <a:srgbClr val="24304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7" name="Google Shape;147;p5">
            <a:extLst>
              <a:ext uri="{FF2B5EF4-FFF2-40B4-BE49-F238E27FC236}">
                <a16:creationId xmlns:a16="http://schemas.microsoft.com/office/drawing/2014/main" id="{F1194977-7143-730B-1924-0AF66014B40F}"/>
              </a:ext>
            </a:extLst>
          </p:cNvPr>
          <p:cNvSpPr/>
          <p:nvPr/>
        </p:nvSpPr>
        <p:spPr>
          <a:xfrm>
            <a:off x="0" y="415636"/>
            <a:ext cx="2766951" cy="1495322"/>
          </a:xfrm>
          <a:prstGeom prst="rect">
            <a:avLst/>
          </a:prstGeom>
          <a:solidFill>
            <a:srgbClr val="24304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8" name="Google Shape;148;p5">
            <a:extLst>
              <a:ext uri="{FF2B5EF4-FFF2-40B4-BE49-F238E27FC236}">
                <a16:creationId xmlns:a16="http://schemas.microsoft.com/office/drawing/2014/main" id="{A6DE3A82-62A8-4834-18A6-51829AEABFEB}"/>
              </a:ext>
            </a:extLst>
          </p:cNvPr>
          <p:cNvSpPr txBox="1"/>
          <p:nvPr/>
        </p:nvSpPr>
        <p:spPr>
          <a:xfrm>
            <a:off x="648570" y="512288"/>
            <a:ext cx="7747285" cy="14953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300"/>
              <a:buFont typeface="Century Gothic"/>
              <a:buNone/>
            </a:pPr>
            <a:r>
              <a:rPr lang="en-GB" sz="3200" b="1" i="0" u="none" strike="noStrike" cap="none">
                <a:solidFill>
                  <a:srgbClr val="F6DF62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Activity 2: </a:t>
            </a:r>
            <a:r>
              <a:rPr lang="en-GB" sz="3200" b="1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Create an Online Safety Champion</a:t>
            </a:r>
            <a:endParaRPr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1784143-0701-098E-4818-3E34882BB361}"/>
              </a:ext>
            </a:extLst>
          </p:cNvPr>
          <p:cNvSpPr/>
          <p:nvPr/>
        </p:nvSpPr>
        <p:spPr>
          <a:xfrm>
            <a:off x="8157882" y="2221947"/>
            <a:ext cx="3541059" cy="4123765"/>
          </a:xfrm>
          <a:prstGeom prst="rect">
            <a:avLst/>
          </a:prstGeom>
          <a:solidFill>
            <a:srgbClr val="F29C38"/>
          </a:solidFill>
          <a:ln>
            <a:solidFill>
              <a:srgbClr val="0066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2000" b="1" u="sng">
                <a:latin typeface="Montserrat" panose="00000500000000000000" pitchFamily="50" charset="0"/>
              </a:rPr>
              <a:t>Prizes</a:t>
            </a:r>
            <a:r>
              <a:rPr lang="en-GB" sz="2000" b="1">
                <a:latin typeface="Montserrat" panose="00000500000000000000" pitchFamily="50" charset="0"/>
              </a:rPr>
              <a:t>:</a:t>
            </a:r>
          </a:p>
          <a:p>
            <a:pPr algn="ctr"/>
            <a:endParaRPr lang="en-GB" sz="1800">
              <a:latin typeface="Montserrat" panose="00000500000000000000" pitchFamily="50" charset="0"/>
            </a:endParaRPr>
          </a:p>
          <a:p>
            <a:r>
              <a:rPr lang="en-GB" sz="1800" b="1">
                <a:latin typeface="Montserrat" panose="00000500000000000000" pitchFamily="50" charset="0"/>
              </a:rPr>
              <a:t>1st place: £7,500 donation (including £500 Tesco gift card)</a:t>
            </a:r>
          </a:p>
          <a:p>
            <a:endParaRPr lang="en-GB" sz="1800">
              <a:latin typeface="Montserrat" panose="00000500000000000000" pitchFamily="50" charset="0"/>
            </a:endParaRPr>
          </a:p>
          <a:p>
            <a:r>
              <a:rPr lang="en-GB" sz="1800" b="1">
                <a:latin typeface="Montserrat" panose="00000500000000000000" pitchFamily="50" charset="0"/>
              </a:rPr>
              <a:t>2nd place</a:t>
            </a:r>
            <a:r>
              <a:rPr lang="en-GB" sz="1800">
                <a:latin typeface="Montserrat" panose="00000500000000000000" pitchFamily="50" charset="0"/>
              </a:rPr>
              <a:t>: £5,000 donation (including £500 Tesco gift card)</a:t>
            </a:r>
          </a:p>
          <a:p>
            <a:endParaRPr lang="en-GB" sz="1800">
              <a:latin typeface="Montserrat" panose="00000500000000000000" pitchFamily="50" charset="0"/>
            </a:endParaRPr>
          </a:p>
          <a:p>
            <a:r>
              <a:rPr lang="en-GB" sz="1800" b="1">
                <a:latin typeface="Montserrat" panose="00000500000000000000" pitchFamily="50" charset="0"/>
              </a:rPr>
              <a:t>3rd place</a:t>
            </a:r>
            <a:r>
              <a:rPr lang="en-GB" sz="1800">
                <a:latin typeface="Montserrat" panose="00000500000000000000" pitchFamily="50" charset="0"/>
              </a:rPr>
              <a:t>: £2,500 donation (including £500 Tesco gift card)</a:t>
            </a:r>
          </a:p>
        </p:txBody>
      </p:sp>
    </p:spTree>
    <p:extLst>
      <p:ext uri="{BB962C8B-B14F-4D97-AF65-F5344CB8AC3E}">
        <p14:creationId xmlns:p14="http://schemas.microsoft.com/office/powerpoint/2010/main" val="15727511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>
            <a:alpha val="74901"/>
          </a:schemeClr>
        </a:solidFill>
        <a:effectLst/>
      </p:bgPr>
    </p:bg>
    <p:spTree>
      <p:nvGrpSpPr>
        <p:cNvPr id="1" name="Shape 142">
          <a:extLst>
            <a:ext uri="{FF2B5EF4-FFF2-40B4-BE49-F238E27FC236}">
              <a16:creationId xmlns:a16="http://schemas.microsoft.com/office/drawing/2014/main" id="{ACC5A5EF-A980-2224-EB8E-84E329F6434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" name="Google Shape;143;p5" descr="Background pattern&#10;&#10;Description automatically generated">
            <a:extLst>
              <a:ext uri="{FF2B5EF4-FFF2-40B4-BE49-F238E27FC236}">
                <a16:creationId xmlns:a16="http://schemas.microsoft.com/office/drawing/2014/main" id="{56A7D6CA-5409-BBAA-2A2B-3883FEC3BFCB}"/>
              </a:ext>
            </a:extLst>
          </p:cNvPr>
          <p:cNvPicPr preferRelativeResize="0"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3">
            <a:alphaModFix amt="50000"/>
          </a:blip>
          <a:srcRect/>
          <a:stretch/>
        </p:blipFill>
        <p:spPr>
          <a:xfrm rot="10800000" flipH="1"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4" name="Google Shape;144;p5" descr="A picture containing text, sign&#10;&#10;Description automatically generated">
            <a:extLst>
              <a:ext uri="{FF2B5EF4-FFF2-40B4-BE49-F238E27FC236}">
                <a16:creationId xmlns:a16="http://schemas.microsoft.com/office/drawing/2014/main" id="{206239F0-4EDE-8125-E8EF-AFFFB83826C3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362054" y="486888"/>
            <a:ext cx="2497437" cy="862116"/>
          </a:xfrm>
          <a:prstGeom prst="rect">
            <a:avLst/>
          </a:prstGeom>
          <a:noFill/>
          <a:ln>
            <a:noFill/>
          </a:ln>
        </p:spPr>
      </p:pic>
      <p:sp>
        <p:nvSpPr>
          <p:cNvPr id="145" name="Google Shape;145;p5">
            <a:extLst>
              <a:ext uri="{FF2B5EF4-FFF2-40B4-BE49-F238E27FC236}">
                <a16:creationId xmlns:a16="http://schemas.microsoft.com/office/drawing/2014/main" id="{E5CF38A6-04BF-FCAA-7AF1-6E1C6C6644D7}"/>
              </a:ext>
            </a:extLst>
          </p:cNvPr>
          <p:cNvSpPr/>
          <p:nvPr/>
        </p:nvSpPr>
        <p:spPr>
          <a:xfrm>
            <a:off x="112245" y="2236877"/>
            <a:ext cx="7413267" cy="4429099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163099" marR="0" lvl="0" algn="l" rtl="0">
              <a:spcBef>
                <a:spcPts val="0"/>
              </a:spcBef>
              <a:spcAft>
                <a:spcPts val="0"/>
              </a:spcAft>
              <a:buClr>
                <a:srgbClr val="243044"/>
              </a:buClr>
              <a:buSzPts val="1400"/>
            </a:pPr>
            <a:r>
              <a:rPr lang="en-GB" sz="2000" b="1">
                <a:solidFill>
                  <a:srgbClr val="243044"/>
                </a:solidFill>
                <a:effectLst/>
                <a:latin typeface="Montserrat" panose="00000500000000000000" pitchFamily="50" charset="0"/>
                <a:sym typeface="Century Gothic"/>
              </a:rPr>
              <a:t>Let’s share our ideas for our Online Safety Champion entry!</a:t>
            </a:r>
          </a:p>
        </p:txBody>
      </p:sp>
      <p:sp>
        <p:nvSpPr>
          <p:cNvPr id="146" name="Google Shape;146;p5">
            <a:extLst>
              <a:ext uri="{FF2B5EF4-FFF2-40B4-BE49-F238E27FC236}">
                <a16:creationId xmlns:a16="http://schemas.microsoft.com/office/drawing/2014/main" id="{922B831E-BD3F-5536-95A9-2AA6615BD3E4}"/>
              </a:ext>
            </a:extLst>
          </p:cNvPr>
          <p:cNvSpPr/>
          <p:nvPr/>
        </p:nvSpPr>
        <p:spPr>
          <a:xfrm>
            <a:off x="332509" y="415636"/>
            <a:ext cx="8467107" cy="1495322"/>
          </a:xfrm>
          <a:prstGeom prst="roundRect">
            <a:avLst>
              <a:gd name="adj" fmla="val 16667"/>
            </a:avLst>
          </a:prstGeom>
          <a:solidFill>
            <a:srgbClr val="24304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7" name="Google Shape;147;p5">
            <a:extLst>
              <a:ext uri="{FF2B5EF4-FFF2-40B4-BE49-F238E27FC236}">
                <a16:creationId xmlns:a16="http://schemas.microsoft.com/office/drawing/2014/main" id="{2F9FBA0F-DE91-A7B8-2601-E56621A4B70A}"/>
              </a:ext>
            </a:extLst>
          </p:cNvPr>
          <p:cNvSpPr/>
          <p:nvPr/>
        </p:nvSpPr>
        <p:spPr>
          <a:xfrm>
            <a:off x="0" y="415636"/>
            <a:ext cx="2766951" cy="1495322"/>
          </a:xfrm>
          <a:prstGeom prst="rect">
            <a:avLst/>
          </a:prstGeom>
          <a:solidFill>
            <a:srgbClr val="24304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8" name="Google Shape;148;p5">
            <a:extLst>
              <a:ext uri="{FF2B5EF4-FFF2-40B4-BE49-F238E27FC236}">
                <a16:creationId xmlns:a16="http://schemas.microsoft.com/office/drawing/2014/main" id="{F9C03588-4BBD-64E2-37EE-FE3AB1ACB954}"/>
              </a:ext>
            </a:extLst>
          </p:cNvPr>
          <p:cNvSpPr txBox="1"/>
          <p:nvPr/>
        </p:nvSpPr>
        <p:spPr>
          <a:xfrm>
            <a:off x="648570" y="512288"/>
            <a:ext cx="7747285" cy="14953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300"/>
              <a:buFont typeface="Century Gothic"/>
              <a:buNone/>
            </a:pPr>
            <a:r>
              <a:rPr lang="en-GB" sz="3200" b="1" i="0" u="none" strike="noStrike" cap="none">
                <a:solidFill>
                  <a:schemeClr val="bg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Plenary</a:t>
            </a:r>
            <a:endParaRPr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63394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25226D7B19CC04E8356726D947DA6F4" ma:contentTypeVersion="18" ma:contentTypeDescription="Create a new document." ma:contentTypeScope="" ma:versionID="5be76545890a5dc7efe71e58beca4d57">
  <xsd:schema xmlns:xsd="http://www.w3.org/2001/XMLSchema" xmlns:xs="http://www.w3.org/2001/XMLSchema" xmlns:p="http://schemas.microsoft.com/office/2006/metadata/properties" xmlns:ns2="75cd02d9-b783-4e3d-ab7b-e8c32f5db2ed" xmlns:ns3="3dbc0e59-02d6-4b42-b0b0-462b7a285c36" targetNamespace="http://schemas.microsoft.com/office/2006/metadata/properties" ma:root="true" ma:fieldsID="cfb7dadc30dfcfb50ceb7ac94ada0912" ns2:_="" ns3:_="">
    <xsd:import namespace="75cd02d9-b783-4e3d-ab7b-e8c32f5db2ed"/>
    <xsd:import namespace="3dbc0e59-02d6-4b42-b0b0-462b7a285c3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LengthInSeconds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Location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5cd02d9-b783-4e3d-ab7b-e8c32f5db2e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1" nillable="true" ma:displayName="MediaLengthInSeconds" ma:hidden="true" ma:internalName="MediaLengthInSeconds" ma:readOnly="true">
      <xsd:simpleType>
        <xsd:restriction base="dms:Unknown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ee50e48a-81cd-4bbe-8b8e-998ab68a0ed4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3" nillable="true" ma:displayName="Location" ma:indexed="true" ma:internalName="MediaServiceLocation" ma:readOnly="true">
      <xsd:simpleType>
        <xsd:restriction base="dms:Text"/>
      </xsd:simple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dbc0e59-02d6-4b42-b0b0-462b7a285c36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a303f493-98ec-408e-9f32-2a5896a42c89}" ma:internalName="TaxCatchAll" ma:showField="CatchAllData" ma:web="3dbc0e59-02d6-4b42-b0b0-462b7a285c3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3dbc0e59-02d6-4b42-b0b0-462b7a285c36" xsi:nil="true"/>
    <lcf76f155ced4ddcb4097134ff3c332f xmlns="75cd02d9-b783-4e3d-ab7b-e8c32f5db2ed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4DE6FB4A-9038-4C02-9220-7D497EEED59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63536E5-7D09-4046-AAC2-1803C9C5C7F2}">
  <ds:schemaRefs>
    <ds:schemaRef ds:uri="3dbc0e59-02d6-4b42-b0b0-462b7a285c36"/>
    <ds:schemaRef ds:uri="75cd02d9-b783-4e3d-ab7b-e8c32f5db2ed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528812A3-AEF4-449B-BE82-F8DCCC545D74}">
  <ds:schemaRefs>
    <ds:schemaRef ds:uri="http://schemas.microsoft.com/office/2006/documentManagement/types"/>
    <ds:schemaRef ds:uri="http://purl.org/dc/elements/1.1/"/>
    <ds:schemaRef ds:uri="http://purl.org/dc/terms/"/>
    <ds:schemaRef ds:uri="http://purl.org/dc/dcmitype/"/>
    <ds:schemaRef ds:uri="http://schemas.microsoft.com/office/2006/metadata/properties"/>
    <ds:schemaRef ds:uri="http://schemas.openxmlformats.org/package/2006/metadata/core-properties"/>
    <ds:schemaRef ds:uri="http://www.w3.org/XML/1998/namespace"/>
    <ds:schemaRef ds:uri="http://schemas.microsoft.com/office/infopath/2007/PartnerControls"/>
    <ds:schemaRef ds:uri="3dbc0e59-02d6-4b42-b0b0-462b7a285c36"/>
    <ds:schemaRef ds:uri="75cd02d9-b783-4e3d-ab7b-e8c32f5db2e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523</Words>
  <Application>Microsoft Office PowerPoint</Application>
  <PresentationFormat>Widescreen</PresentationFormat>
  <Paragraphs>72</Paragraphs>
  <Slides>9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Montserrat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Andy Pamplin</dc:creator>
  <cp:lastModifiedBy>Sheena Peckham</cp:lastModifiedBy>
  <cp:revision>2</cp:revision>
  <dcterms:created xsi:type="dcterms:W3CDTF">2022-03-02T09:57:17Z</dcterms:created>
  <dcterms:modified xsi:type="dcterms:W3CDTF">2025-04-23T08:50:56Z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0x010100E25226D7B19CC04E8356726D947DA6F4</vt:lpwstr>
  </property>
  <property fmtid="{D5CDD505-2E9C-101B-9397-08002B2CF9AE}" pid="3" name="MediaServiceImageTags">
    <vt:lpwstr/>
  </property>
</Properties>
</file>