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60" r:id="rId6"/>
    <p:sldId id="278" r:id="rId7"/>
    <p:sldId id="287" r:id="rId8"/>
    <p:sldId id="288" r:id="rId9"/>
    <p:sldId id="289" r:id="rId10"/>
    <p:sldId id="290" r:id="rId11"/>
    <p:sldId id="291" r:id="rId12"/>
    <p:sldId id="293" r:id="rId13"/>
  </p:sldIdLst>
  <p:sldSz cx="12192000" cy="6858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Montserrat" panose="00000500000000000000" pitchFamily="50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iC5t+/7bq+tHEIkK6MWzSFw0Ncb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F0E501-CDBD-B9B7-DD5E-279DCA4E6479}" name="Sheena Peckham" initials="SP" userId="S::sheena.peckham@internetmatters.org::6b5af47a-4b73-494d-9608-33ad3574fffc" providerId="AD"/>
  <p188:author id="{109C3F70-7808-6D67-4A8E-DFEDB77799EB}" name="Emma Pierce" initials="EP" userId="S::emma.pierce@internetmatters.org::7df27d4d-e02d-4e69-bbf4-3ae8ff42533b" providerId="AD"/>
  <p188:author id="{5D38F0FC-C5E8-FCE8-59F7-DADAAA9465D7}" name="Elie Granville" initials="EG" userId="S::elie.granville@internetmatters.org::a1e12875-a48e-450e-a1f6-639d6d22ca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29C38"/>
    <a:srgbClr val="32CCFE"/>
    <a:srgbClr val="00CC00"/>
    <a:srgbClr val="8FE4FF"/>
    <a:srgbClr val="243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976" autoAdjust="0"/>
  </p:normalViewPr>
  <p:slideViewPr>
    <p:cSldViewPr snapToGrid="0">
      <p:cViewPr varScale="1">
        <p:scale>
          <a:sx n="89" d="100"/>
          <a:sy n="89" d="100"/>
        </p:scale>
        <p:origin x="13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Peckham" userId="6b5af47a-4b73-494d-9608-33ad3574fffc" providerId="ADAL" clId="{3FC3DCEE-991F-4BD5-9175-7700E58EFD91}"/>
    <pc:docChg chg="undo custSel addSld delSld modSld sldOrd">
      <pc:chgData name="Sheena Peckham" userId="6b5af47a-4b73-494d-9608-33ad3574fffc" providerId="ADAL" clId="{3FC3DCEE-991F-4BD5-9175-7700E58EFD91}" dt="2025-04-11T16:16:56.434" v="3357" actId="478"/>
      <pc:docMkLst>
        <pc:docMk/>
      </pc:docMkLst>
      <pc:sldChg chg="addSp delSp modSp add del mod">
        <pc:chgData name="Sheena Peckham" userId="6b5af47a-4b73-494d-9608-33ad3574fffc" providerId="ADAL" clId="{3FC3DCEE-991F-4BD5-9175-7700E58EFD91}" dt="2025-04-11T15:26:59.529" v="513" actId="34135"/>
        <pc:sldMkLst>
          <pc:docMk/>
          <pc:sldMk cId="0" sldId="256"/>
        </pc:sldMkLst>
        <pc:spChg chg="add mod">
          <ac:chgData name="Sheena Peckham" userId="6b5af47a-4b73-494d-9608-33ad3574fffc" providerId="ADAL" clId="{3FC3DCEE-991F-4BD5-9175-7700E58EFD91}" dt="2025-04-11T15:19:08.232" v="151" actId="14100"/>
          <ac:spMkLst>
            <pc:docMk/>
            <pc:sldMk cId="0" sldId="256"/>
            <ac:spMk id="4" creationId="{6821EE64-23DB-9DAF-F0DB-0231B06F5F3D}"/>
          </ac:spMkLst>
        </pc:spChg>
        <pc:spChg chg="mod">
          <ac:chgData name="Sheena Peckham" userId="6b5af47a-4b73-494d-9608-33ad3574fffc" providerId="ADAL" clId="{3FC3DCEE-991F-4BD5-9175-7700E58EFD91}" dt="2025-04-11T15:17:54.108" v="76" actId="1035"/>
          <ac:spMkLst>
            <pc:docMk/>
            <pc:sldMk cId="0" sldId="256"/>
            <ac:spMk id="85" creationId="{00000000-0000-0000-0000-000000000000}"/>
          </ac:spMkLst>
        </pc:spChg>
        <pc:spChg chg="mod">
          <ac:chgData name="Sheena Peckham" userId="6b5af47a-4b73-494d-9608-33ad3574fffc" providerId="ADAL" clId="{3FC3DCEE-991F-4BD5-9175-7700E58EFD91}" dt="2025-04-11T15:17:54.108" v="76" actId="1035"/>
          <ac:spMkLst>
            <pc:docMk/>
            <pc:sldMk cId="0" sldId="256"/>
            <ac:spMk id="89" creationId="{00000000-0000-0000-0000-000000000000}"/>
          </ac:spMkLst>
        </pc:spChg>
        <pc:spChg chg="mod">
          <ac:chgData name="Sheena Peckham" userId="6b5af47a-4b73-494d-9608-33ad3574fffc" providerId="ADAL" clId="{3FC3DCEE-991F-4BD5-9175-7700E58EFD91}" dt="2025-04-11T15:18:30.217" v="85" actId="2711"/>
          <ac:spMkLst>
            <pc:docMk/>
            <pc:sldMk cId="0" sldId="256"/>
            <ac:spMk id="90" creationId="{00000000-0000-0000-0000-000000000000}"/>
          </ac:spMkLst>
        </pc:spChg>
        <pc:picChg chg="mod">
          <ac:chgData name="Sheena Peckham" userId="6b5af47a-4b73-494d-9608-33ad3574fffc" providerId="ADAL" clId="{3FC3DCEE-991F-4BD5-9175-7700E58EFD91}" dt="2025-04-11T15:26:59.529" v="513" actId="34135"/>
          <ac:picMkLst>
            <pc:docMk/>
            <pc:sldMk cId="0" sldId="256"/>
            <ac:picMk id="84" creationId="{00000000-0000-0000-0000-000000000000}"/>
          </ac:picMkLst>
        </pc:picChg>
      </pc:sldChg>
      <pc:sldChg chg="add del">
        <pc:chgData name="Sheena Peckham" userId="6b5af47a-4b73-494d-9608-33ad3574fffc" providerId="ADAL" clId="{3FC3DCEE-991F-4BD5-9175-7700E58EFD91}" dt="2025-04-11T15:19:15.592" v="152" actId="47"/>
        <pc:sldMkLst>
          <pc:docMk/>
          <pc:sldMk cId="0" sldId="257"/>
        </pc:sldMkLst>
      </pc:sldChg>
      <pc:sldChg chg="modSp del mod">
        <pc:chgData name="Sheena Peckham" userId="6b5af47a-4b73-494d-9608-33ad3574fffc" providerId="ADAL" clId="{3FC3DCEE-991F-4BD5-9175-7700E58EFD91}" dt="2025-04-11T15:19:17.968" v="153" actId="47"/>
        <pc:sldMkLst>
          <pc:docMk/>
          <pc:sldMk cId="0" sldId="258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59"/>
        </pc:sldMkLst>
      </pc:sldChg>
      <pc:sldChg chg="addSp delSp modSp mod ord delAnim modAnim">
        <pc:chgData name="Sheena Peckham" userId="6b5af47a-4b73-494d-9608-33ad3574fffc" providerId="ADAL" clId="{3FC3DCEE-991F-4BD5-9175-7700E58EFD91}" dt="2025-04-11T15:26:47.842" v="510" actId="34135"/>
        <pc:sldMkLst>
          <pc:docMk/>
          <pc:sldMk cId="0" sldId="260"/>
        </pc:sldMkLst>
        <pc:spChg chg="add mod">
          <ac:chgData name="Sheena Peckham" userId="6b5af47a-4b73-494d-9608-33ad3574fffc" providerId="ADAL" clId="{3FC3DCEE-991F-4BD5-9175-7700E58EFD91}" dt="2025-04-11T15:23:49.747" v="419" actId="207"/>
          <ac:spMkLst>
            <pc:docMk/>
            <pc:sldMk cId="0" sldId="260"/>
            <ac:spMk id="2" creationId="{9E81F639-4A41-A84E-AD76-4EC4502A8A63}"/>
          </ac:spMkLst>
        </pc:spChg>
        <pc:spChg chg="mod">
          <ac:chgData name="Sheena Peckham" userId="6b5af47a-4b73-494d-9608-33ad3574fffc" providerId="ADAL" clId="{3FC3DCEE-991F-4BD5-9175-7700E58EFD91}" dt="2025-04-11T15:23:59.615" v="421" actId="403"/>
          <ac:spMkLst>
            <pc:docMk/>
            <pc:sldMk cId="0" sldId="260"/>
            <ac:spMk id="9" creationId="{2229ED93-420E-0867-8B89-FA0D84DB3B1C}"/>
          </ac:spMkLst>
        </pc:spChg>
        <pc:spChg chg="mod">
          <ac:chgData name="Sheena Peckham" userId="6b5af47a-4b73-494d-9608-33ad3574fffc" providerId="ADAL" clId="{3FC3DCEE-991F-4BD5-9175-7700E58EFD91}" dt="2025-04-11T15:19:33.748" v="184" actId="20577"/>
          <ac:spMkLst>
            <pc:docMk/>
            <pc:sldMk cId="0" sldId="260"/>
            <ac:spMk id="148" creationId="{00000000-0000-0000-0000-000000000000}"/>
          </ac:spMkLst>
        </pc:spChg>
        <pc:picChg chg="mod">
          <ac:chgData name="Sheena Peckham" userId="6b5af47a-4b73-494d-9608-33ad3574fffc" providerId="ADAL" clId="{3FC3DCEE-991F-4BD5-9175-7700E58EFD91}" dt="2025-04-11T15:26:47.842" v="510" actId="34135"/>
          <ac:picMkLst>
            <pc:docMk/>
            <pc:sldMk cId="0" sldId="260"/>
            <ac:picMk id="143" creationId="{00000000-0000-0000-0000-000000000000}"/>
          </ac:picMkLst>
        </pc:picChg>
        <pc:cxnChg chg="add mod">
          <ac:chgData name="Sheena Peckham" userId="6b5af47a-4b73-494d-9608-33ad3574fffc" providerId="ADAL" clId="{3FC3DCEE-991F-4BD5-9175-7700E58EFD91}" dt="2025-04-11T15:21:58.170" v="392" actId="1582"/>
          <ac:cxnSpMkLst>
            <pc:docMk/>
            <pc:sldMk cId="0" sldId="260"/>
            <ac:cxnSpMk id="4" creationId="{7CC642AE-0379-9A88-995E-9705DED728A9}"/>
          </ac:cxnSpMkLst>
        </pc:cxnChg>
        <pc:cxnChg chg="add mod">
          <ac:chgData name="Sheena Peckham" userId="6b5af47a-4b73-494d-9608-33ad3574fffc" providerId="ADAL" clId="{3FC3DCEE-991F-4BD5-9175-7700E58EFD91}" dt="2025-04-11T15:22:09.513" v="395" actId="1582"/>
          <ac:cxnSpMkLst>
            <pc:docMk/>
            <pc:sldMk cId="0" sldId="260"/>
            <ac:cxnSpMk id="6" creationId="{99791005-B07E-10D6-ECCA-B1379120139B}"/>
          </ac:cxnSpMkLst>
        </pc:cxnChg>
        <pc:cxnChg chg="add mod">
          <ac:chgData name="Sheena Peckham" userId="6b5af47a-4b73-494d-9608-33ad3574fffc" providerId="ADAL" clId="{3FC3DCEE-991F-4BD5-9175-7700E58EFD91}" dt="2025-04-11T15:22:22.764" v="398" actId="1582"/>
          <ac:cxnSpMkLst>
            <pc:docMk/>
            <pc:sldMk cId="0" sldId="260"/>
            <ac:cxnSpMk id="8" creationId="{194C0276-4F89-6987-EFEB-CF06782B712A}"/>
          </ac:cxnSpMkLst>
        </pc:cxnChg>
        <pc:cxnChg chg="add mod">
          <ac:chgData name="Sheena Peckham" userId="6b5af47a-4b73-494d-9608-33ad3574fffc" providerId="ADAL" clId="{3FC3DCEE-991F-4BD5-9175-7700E58EFD91}" dt="2025-04-11T15:22:35.374" v="401" actId="1582"/>
          <ac:cxnSpMkLst>
            <pc:docMk/>
            <pc:sldMk cId="0" sldId="260"/>
            <ac:cxnSpMk id="12" creationId="{94101493-61F2-4C08-759D-4B3FF3D66D49}"/>
          </ac:cxnSpMkLst>
        </pc:cxnChg>
        <pc:cxnChg chg="add mod">
          <ac:chgData name="Sheena Peckham" userId="6b5af47a-4b73-494d-9608-33ad3574fffc" providerId="ADAL" clId="{3FC3DCEE-991F-4BD5-9175-7700E58EFD91}" dt="2025-04-11T15:22:46.248" v="404" actId="1582"/>
          <ac:cxnSpMkLst>
            <pc:docMk/>
            <pc:sldMk cId="0" sldId="260"/>
            <ac:cxnSpMk id="14" creationId="{2EF7A7CC-7017-311B-D85F-9012254ED0FF}"/>
          </ac:cxnSpMkLst>
        </pc:cxnChg>
        <pc:cxnChg chg="add mod">
          <ac:chgData name="Sheena Peckham" userId="6b5af47a-4b73-494d-9608-33ad3574fffc" providerId="ADAL" clId="{3FC3DCEE-991F-4BD5-9175-7700E58EFD91}" dt="2025-04-11T15:22:57.655" v="407" actId="1582"/>
          <ac:cxnSpMkLst>
            <pc:docMk/>
            <pc:sldMk cId="0" sldId="260"/>
            <ac:cxnSpMk id="16" creationId="{910AC608-A535-193F-4E64-11AFB60D0CD9}"/>
          </ac:cxnSpMkLst>
        </pc:cxnChg>
        <pc:cxnChg chg="add mod">
          <ac:chgData name="Sheena Peckham" userId="6b5af47a-4b73-494d-9608-33ad3574fffc" providerId="ADAL" clId="{3FC3DCEE-991F-4BD5-9175-7700E58EFD91}" dt="2025-04-11T15:23:09.248" v="410" actId="208"/>
          <ac:cxnSpMkLst>
            <pc:docMk/>
            <pc:sldMk cId="0" sldId="260"/>
            <ac:cxnSpMk id="18" creationId="{20BE667E-7209-9349-EE3C-B2ED5C47F1D2}"/>
          </ac:cxnSpMkLst>
        </pc:cxnChg>
        <pc:cxnChg chg="add mod">
          <ac:chgData name="Sheena Peckham" userId="6b5af47a-4b73-494d-9608-33ad3574fffc" providerId="ADAL" clId="{3FC3DCEE-991F-4BD5-9175-7700E58EFD91}" dt="2025-04-11T15:23:20.858" v="413" actId="208"/>
          <ac:cxnSpMkLst>
            <pc:docMk/>
            <pc:sldMk cId="0" sldId="260"/>
            <ac:cxnSpMk id="20" creationId="{907857B3-95E8-0CE7-5591-C041944C83E3}"/>
          </ac:cxnSpMkLst>
        </pc:cxnChg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4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5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6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7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68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69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70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71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040845404" sldId="274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1856068637" sldId="277"/>
        </pc:sldMkLst>
      </pc:sldChg>
      <pc:sldChg chg="delSp modSp mod ord delAnim">
        <pc:chgData name="Sheena Peckham" userId="6b5af47a-4b73-494d-9608-33ad3574fffc" providerId="ADAL" clId="{3FC3DCEE-991F-4BD5-9175-7700E58EFD91}" dt="2025-04-11T15:29:05.077" v="695" actId="14100"/>
        <pc:sldMkLst>
          <pc:docMk/>
          <pc:sldMk cId="2825634085" sldId="278"/>
        </pc:sldMkLst>
        <pc:spChg chg="mod">
          <ac:chgData name="Sheena Peckham" userId="6b5af47a-4b73-494d-9608-33ad3574fffc" providerId="ADAL" clId="{3FC3DCEE-991F-4BD5-9175-7700E58EFD91}" dt="2025-04-11T15:29:05.077" v="695" actId="14100"/>
          <ac:spMkLst>
            <pc:docMk/>
            <pc:sldMk cId="2825634085" sldId="278"/>
            <ac:spMk id="145" creationId="{00000000-0000-0000-0000-000000000000}"/>
          </ac:spMkLst>
        </pc:spChg>
        <pc:spChg chg="mod">
          <ac:chgData name="Sheena Peckham" userId="6b5af47a-4b73-494d-9608-33ad3574fffc" providerId="ADAL" clId="{3FC3DCEE-991F-4BD5-9175-7700E58EFD91}" dt="2025-04-11T15:24:17.919" v="444" actId="20577"/>
          <ac:spMkLst>
            <pc:docMk/>
            <pc:sldMk cId="2825634085" sldId="278"/>
            <ac:spMk id="148" creationId="{00000000-0000-0000-0000-000000000000}"/>
          </ac:spMkLst>
        </pc:spChg>
        <pc:picChg chg="mod">
          <ac:chgData name="Sheena Peckham" userId="6b5af47a-4b73-494d-9608-33ad3574fffc" providerId="ADAL" clId="{3FC3DCEE-991F-4BD5-9175-7700E58EFD91}" dt="2025-04-11T15:26:36.653" v="507" actId="34135"/>
          <ac:picMkLst>
            <pc:docMk/>
            <pc:sldMk cId="2825634085" sldId="278"/>
            <ac:picMk id="143" creationId="{00000000-0000-0000-0000-000000000000}"/>
          </ac:picMkLst>
        </pc:picChg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014223097" sldId="279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608540" sldId="280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911669246" sldId="281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2111058122" sldId="282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617123568" sldId="283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1738565800" sldId="284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77829259" sldId="285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1837474592" sldId="286"/>
        </pc:sldMkLst>
      </pc:sldChg>
      <pc:sldChg chg="new del">
        <pc:chgData name="Sheena Peckham" userId="6b5af47a-4b73-494d-9608-33ad3574fffc" providerId="ADAL" clId="{3FC3DCEE-991F-4BD5-9175-7700E58EFD91}" dt="2025-04-11T15:17:26.307" v="6" actId="680"/>
        <pc:sldMkLst>
          <pc:docMk/>
          <pc:sldMk cId="14309773" sldId="287"/>
        </pc:sldMkLst>
      </pc:sldChg>
      <pc:sldChg chg="addSp delSp modSp add mod">
        <pc:chgData name="Sheena Peckham" userId="6b5af47a-4b73-494d-9608-33ad3574fffc" providerId="ADAL" clId="{3FC3DCEE-991F-4BD5-9175-7700E58EFD91}" dt="2025-04-11T15:54:35.031" v="1265" actId="1076"/>
        <pc:sldMkLst>
          <pc:docMk/>
          <pc:sldMk cId="1951467825" sldId="287"/>
        </pc:sldMkLst>
        <pc:spChg chg="add mod">
          <ac:chgData name="Sheena Peckham" userId="6b5af47a-4b73-494d-9608-33ad3574fffc" providerId="ADAL" clId="{3FC3DCEE-991F-4BD5-9175-7700E58EFD91}" dt="2025-04-11T15:54:35.031" v="1265" actId="1076"/>
          <ac:spMkLst>
            <pc:docMk/>
            <pc:sldMk cId="1951467825" sldId="287"/>
            <ac:spMk id="6" creationId="{E3662687-D872-C89A-6AFE-E577519FBCBD}"/>
          </ac:spMkLst>
        </pc:spChg>
        <pc:spChg chg="mod">
          <ac:chgData name="Sheena Peckham" userId="6b5af47a-4b73-494d-9608-33ad3574fffc" providerId="ADAL" clId="{3FC3DCEE-991F-4BD5-9175-7700E58EFD91}" dt="2025-04-11T15:42:41.498" v="744" actId="20577"/>
          <ac:spMkLst>
            <pc:docMk/>
            <pc:sldMk cId="1951467825" sldId="287"/>
            <ac:spMk id="148" creationId="{5B2EF3E9-E04B-BCE7-62BB-7483479EA645}"/>
          </ac:spMkLst>
        </pc:spChg>
        <pc:picChg chg="add mod">
          <ac:chgData name="Sheena Peckham" userId="6b5af47a-4b73-494d-9608-33ad3574fffc" providerId="ADAL" clId="{3FC3DCEE-991F-4BD5-9175-7700E58EFD91}" dt="2025-04-11T15:42:53.672" v="748" actId="1076"/>
          <ac:picMkLst>
            <pc:docMk/>
            <pc:sldMk cId="1951467825" sldId="287"/>
            <ac:picMk id="3" creationId="{FE1E0B43-0691-CAAC-428D-804DDABEE0F5}"/>
          </ac:picMkLst>
        </pc:picChg>
        <pc:picChg chg="add mod">
          <ac:chgData name="Sheena Peckham" userId="6b5af47a-4b73-494d-9608-33ad3574fffc" providerId="ADAL" clId="{3FC3DCEE-991F-4BD5-9175-7700E58EFD91}" dt="2025-04-11T15:51:25.920" v="753" actId="1076"/>
          <ac:picMkLst>
            <pc:docMk/>
            <pc:sldMk cId="1951467825" sldId="287"/>
            <ac:picMk id="5" creationId="{E93D2509-D2C1-E5D6-E3C7-CBF4D0654E68}"/>
          </ac:picMkLst>
        </pc:picChg>
      </pc:sldChg>
      <pc:sldChg chg="addSp delSp modSp add mod ord">
        <pc:chgData name="Sheena Peckham" userId="6b5af47a-4b73-494d-9608-33ad3574fffc" providerId="ADAL" clId="{3FC3DCEE-991F-4BD5-9175-7700E58EFD91}" dt="2025-04-11T15:57:58.592" v="1509" actId="20577"/>
        <pc:sldMkLst>
          <pc:docMk/>
          <pc:sldMk cId="2590963335" sldId="288"/>
        </pc:sldMkLst>
        <pc:spChg chg="add mod">
          <ac:chgData name="Sheena Peckham" userId="6b5af47a-4b73-494d-9608-33ad3574fffc" providerId="ADAL" clId="{3FC3DCEE-991F-4BD5-9175-7700E58EFD91}" dt="2025-04-11T15:55:26.663" v="1330" actId="207"/>
          <ac:spMkLst>
            <pc:docMk/>
            <pc:sldMk cId="2590963335" sldId="288"/>
            <ac:spMk id="3" creationId="{0C92EF0F-EC14-057A-F146-31B8E212D75F}"/>
          </ac:spMkLst>
        </pc:spChg>
        <pc:spChg chg="add mod">
          <ac:chgData name="Sheena Peckham" userId="6b5af47a-4b73-494d-9608-33ad3574fffc" providerId="ADAL" clId="{3FC3DCEE-991F-4BD5-9175-7700E58EFD91}" dt="2025-04-11T15:57:58.592" v="1509" actId="20577"/>
          <ac:spMkLst>
            <pc:docMk/>
            <pc:sldMk cId="2590963335" sldId="288"/>
            <ac:spMk id="6" creationId="{D01E134A-E463-5F37-73A6-7190ECBEA228}"/>
          </ac:spMkLst>
        </pc:spChg>
        <pc:spChg chg="mod">
          <ac:chgData name="Sheena Peckham" userId="6b5af47a-4b73-494d-9608-33ad3574fffc" providerId="ADAL" clId="{3FC3DCEE-991F-4BD5-9175-7700E58EFD91}" dt="2025-04-11T15:55:00.626" v="1324" actId="20577"/>
          <ac:spMkLst>
            <pc:docMk/>
            <pc:sldMk cId="2590963335" sldId="288"/>
            <ac:spMk id="148" creationId="{716EBC0F-34A3-3FCA-C330-2CD67BC9DC4B}"/>
          </ac:spMkLst>
        </pc:spChg>
        <pc:picChg chg="add mod">
          <ac:chgData name="Sheena Peckham" userId="6b5af47a-4b73-494d-9608-33ad3574fffc" providerId="ADAL" clId="{3FC3DCEE-991F-4BD5-9175-7700E58EFD91}" dt="2025-04-11T15:55:18.979" v="1327" actId="1076"/>
          <ac:picMkLst>
            <pc:docMk/>
            <pc:sldMk cId="2590963335" sldId="288"/>
            <ac:picMk id="2" creationId="{A124F2A0-6DF6-F2CB-05FA-128FDC054F16}"/>
          </ac:picMkLst>
        </pc:picChg>
        <pc:picChg chg="add mod">
          <ac:chgData name="Sheena Peckham" userId="6b5af47a-4b73-494d-9608-33ad3574fffc" providerId="ADAL" clId="{3FC3DCEE-991F-4BD5-9175-7700E58EFD91}" dt="2025-04-11T15:56:54.592" v="1339" actId="1076"/>
          <ac:picMkLst>
            <pc:docMk/>
            <pc:sldMk cId="2590963335" sldId="288"/>
            <ac:picMk id="5" creationId="{CB9B9FE7-AF3F-D1EB-54DA-B555788A1436}"/>
          </ac:picMkLst>
        </pc:picChg>
      </pc:sldChg>
      <pc:sldChg chg="addSp modSp add mod ord">
        <pc:chgData name="Sheena Peckham" userId="6b5af47a-4b73-494d-9608-33ad3574fffc" providerId="ADAL" clId="{3FC3DCEE-991F-4BD5-9175-7700E58EFD91}" dt="2025-04-11T16:04:23.747" v="2478" actId="20577"/>
        <pc:sldMkLst>
          <pc:docMk/>
          <pc:sldMk cId="2589582246" sldId="289"/>
        </pc:sldMkLst>
        <pc:spChg chg="mod">
          <ac:chgData name="Sheena Peckham" userId="6b5af47a-4b73-494d-9608-33ad3574fffc" providerId="ADAL" clId="{3FC3DCEE-991F-4BD5-9175-7700E58EFD91}" dt="2025-04-11T16:04:23.747" v="2478" actId="20577"/>
          <ac:spMkLst>
            <pc:docMk/>
            <pc:sldMk cId="2589582246" sldId="289"/>
            <ac:spMk id="145" creationId="{57903079-EE26-D8E8-7860-C37F03DC738B}"/>
          </ac:spMkLst>
        </pc:spChg>
        <pc:spChg chg="mod">
          <ac:chgData name="Sheena Peckham" userId="6b5af47a-4b73-494d-9608-33ad3574fffc" providerId="ADAL" clId="{3FC3DCEE-991F-4BD5-9175-7700E58EFD91}" dt="2025-04-11T15:58:59.875" v="1546" actId="20577"/>
          <ac:spMkLst>
            <pc:docMk/>
            <pc:sldMk cId="2589582246" sldId="289"/>
            <ac:spMk id="148" creationId="{C38A34A6-7DA6-C992-DB4B-24ED9DACB348}"/>
          </ac:spMkLst>
        </pc:spChg>
        <pc:picChg chg="add mod">
          <ac:chgData name="Sheena Peckham" userId="6b5af47a-4b73-494d-9608-33ad3574fffc" providerId="ADAL" clId="{3FC3DCEE-991F-4BD5-9175-7700E58EFD91}" dt="2025-04-11T16:04:06.811" v="2448" actId="1076"/>
          <ac:picMkLst>
            <pc:docMk/>
            <pc:sldMk cId="2589582246" sldId="289"/>
            <ac:picMk id="2" creationId="{EA3370BD-E1F2-3DBB-F7D2-771452BDB065}"/>
          </ac:picMkLst>
        </pc:picChg>
        <pc:picChg chg="add mod">
          <ac:chgData name="Sheena Peckham" userId="6b5af47a-4b73-494d-9608-33ad3574fffc" providerId="ADAL" clId="{3FC3DCEE-991F-4BD5-9175-7700E58EFD91}" dt="2025-04-11T16:04:13.357" v="2450" actId="1076"/>
          <ac:picMkLst>
            <pc:docMk/>
            <pc:sldMk cId="2589582246" sldId="289"/>
            <ac:picMk id="3" creationId="{31487F37-20E3-13A0-3D54-A9BDD7CA0655}"/>
          </ac:picMkLst>
        </pc:picChg>
      </pc:sldChg>
      <pc:sldChg chg="addSp delSp modSp add mod">
        <pc:chgData name="Sheena Peckham" userId="6b5af47a-4b73-494d-9608-33ad3574fffc" providerId="ADAL" clId="{3FC3DCEE-991F-4BD5-9175-7700E58EFD91}" dt="2025-04-11T16:04:58.964" v="2481" actId="478"/>
        <pc:sldMkLst>
          <pc:docMk/>
          <pc:sldMk cId="2507511775" sldId="290"/>
        </pc:sldMkLst>
        <pc:spChg chg="mod">
          <ac:chgData name="Sheena Peckham" userId="6b5af47a-4b73-494d-9608-33ad3574fffc" providerId="ADAL" clId="{3FC3DCEE-991F-4BD5-9175-7700E58EFD91}" dt="2025-04-11T16:03:53.202" v="2444" actId="20577"/>
          <ac:spMkLst>
            <pc:docMk/>
            <pc:sldMk cId="2507511775" sldId="290"/>
            <ac:spMk id="145" creationId="{0E576F66-C9DC-6B3B-8A9E-C6ECA27DA091}"/>
          </ac:spMkLst>
        </pc:spChg>
        <pc:picChg chg="add del">
          <ac:chgData name="Sheena Peckham" userId="6b5af47a-4b73-494d-9608-33ad3574fffc" providerId="ADAL" clId="{3FC3DCEE-991F-4BD5-9175-7700E58EFD91}" dt="2025-04-11T16:04:58.964" v="2481" actId="478"/>
          <ac:picMkLst>
            <pc:docMk/>
            <pc:sldMk cId="2507511775" sldId="290"/>
            <ac:picMk id="143" creationId="{F01A6CA6-17C4-59CC-D2D7-92ABC900A0A9}"/>
          </ac:picMkLst>
        </pc:picChg>
      </pc:sldChg>
      <pc:sldChg chg="addSp modSp add mod">
        <pc:chgData name="Sheena Peckham" userId="6b5af47a-4b73-494d-9608-33ad3574fffc" providerId="ADAL" clId="{3FC3DCEE-991F-4BD5-9175-7700E58EFD91}" dt="2025-04-11T16:12:35.919" v="3354" actId="113"/>
        <pc:sldMkLst>
          <pc:docMk/>
          <pc:sldMk cId="1572751181" sldId="291"/>
        </pc:sldMkLst>
        <pc:spChg chg="add mod">
          <ac:chgData name="Sheena Peckham" userId="6b5af47a-4b73-494d-9608-33ad3574fffc" providerId="ADAL" clId="{3FC3DCEE-991F-4BD5-9175-7700E58EFD91}" dt="2025-04-11T16:11:50.983" v="3280" actId="1076"/>
          <ac:spMkLst>
            <pc:docMk/>
            <pc:sldMk cId="1572751181" sldId="291"/>
            <ac:spMk id="2" creationId="{E1784143-0701-098E-4818-3E34882BB361}"/>
          </ac:spMkLst>
        </pc:spChg>
        <pc:spChg chg="mod">
          <ac:chgData name="Sheena Peckham" userId="6b5af47a-4b73-494d-9608-33ad3574fffc" providerId="ADAL" clId="{3FC3DCEE-991F-4BD5-9175-7700E58EFD91}" dt="2025-04-11T16:12:35.919" v="3354" actId="113"/>
          <ac:spMkLst>
            <pc:docMk/>
            <pc:sldMk cId="1572751181" sldId="291"/>
            <ac:spMk id="145" creationId="{65312AB1-C7F0-579F-C4AC-0259C5FAD552}"/>
          </ac:spMkLst>
        </pc:spChg>
      </pc:sldChg>
      <pc:sldChg chg="addSp delSp modSp add mod">
        <pc:chgData name="Sheena Peckham" userId="6b5af47a-4b73-494d-9608-33ad3574fffc" providerId="ADAL" clId="{3FC3DCEE-991F-4BD5-9175-7700E58EFD91}" dt="2025-04-11T16:16:56.434" v="3357" actId="478"/>
        <pc:sldMkLst>
          <pc:docMk/>
          <pc:sldMk cId="1563501980" sldId="292"/>
        </pc:sldMkLst>
      </pc:sldChg>
      <pc:sldChg chg="modSp add mod ord">
        <pc:chgData name="Sheena Peckham" userId="6b5af47a-4b73-494d-9608-33ad3574fffc" providerId="ADAL" clId="{3FC3DCEE-991F-4BD5-9175-7700E58EFD91}" dt="2025-04-11T16:09:18.848" v="3095" actId="20577"/>
        <pc:sldMkLst>
          <pc:docMk/>
          <pc:sldMk cId="2916339430" sldId="293"/>
        </pc:sldMkLst>
        <pc:spChg chg="mod">
          <ac:chgData name="Sheena Peckham" userId="6b5af47a-4b73-494d-9608-33ad3574fffc" providerId="ADAL" clId="{3FC3DCEE-991F-4BD5-9175-7700E58EFD91}" dt="2025-04-11T16:09:18.848" v="3095" actId="20577"/>
          <ac:spMkLst>
            <pc:docMk/>
            <pc:sldMk cId="2916339430" sldId="293"/>
            <ac:spMk id="145" creationId="{E5CF38A6-04BF-FCAA-7AF1-6E1C6C6644D7}"/>
          </ac:spMkLst>
        </pc:spChg>
        <pc:spChg chg="mod">
          <ac:chgData name="Sheena Peckham" userId="6b5af47a-4b73-494d-9608-33ad3574fffc" providerId="ADAL" clId="{3FC3DCEE-991F-4BD5-9175-7700E58EFD91}" dt="2025-04-11T16:09:01.795" v="3031" actId="207"/>
          <ac:spMkLst>
            <pc:docMk/>
            <pc:sldMk cId="2916339430" sldId="293"/>
            <ac:spMk id="148" creationId="{F9C03588-4BBD-64E2-37EE-FE3AB1ACB954}"/>
          </ac:spMkLst>
        </pc:spChg>
      </pc:sldChg>
    </pc:docChg>
  </pc:docChgLst>
  <pc:docChgLst>
    <pc:chgData name="Emma Pierce" userId="S::emma.pierce@internetmatters.org::7df27d4d-e02d-4e69-bbf4-3ae8ff42533b" providerId="AD" clId="Web-{C4A803F0-4946-2C0C-3094-4F64B548B155}"/>
    <pc:docChg chg="mod">
      <pc:chgData name="Emma Pierce" userId="S::emma.pierce@internetmatters.org::7df27d4d-e02d-4e69-bbf4-3ae8ff42533b" providerId="AD" clId="Web-{C4A803F0-4946-2C0C-3094-4F64B548B155}" dt="2025-04-14T10:30:09.322" v="0"/>
      <pc:docMkLst>
        <pc:docMk/>
      </pc:docMkLst>
    </pc:docChg>
  </pc:docChgLst>
  <pc:docChgLst>
    <pc:chgData name="Sheena Peckham" userId="S::sheena.peckham@internetmatters.org::6b5af47a-4b73-494d-9608-33ad3574fffc" providerId="AD" clId="Web-{8D7941AB-F954-0474-F2EF-4E8525FF0B2B}"/>
    <pc:docChg chg="delSld">
      <pc:chgData name="Sheena Peckham" userId="S::sheena.peckham@internetmatters.org::6b5af47a-4b73-494d-9608-33ad3574fffc" providerId="AD" clId="Web-{8D7941AB-F954-0474-F2EF-4E8525FF0B2B}" dt="2025-04-16T09:15:12.676" v="0"/>
      <pc:docMkLst>
        <pc:docMk/>
      </pc:docMkLst>
      <pc:sldChg chg="del">
        <pc:chgData name="Sheena Peckham" userId="S::sheena.peckham@internetmatters.org::6b5af47a-4b73-494d-9608-33ad3574fffc" providerId="AD" clId="Web-{8D7941AB-F954-0474-F2EF-4E8525FF0B2B}" dt="2025-04-16T09:15:12.676" v="0"/>
        <pc:sldMkLst>
          <pc:docMk/>
          <pc:sldMk cId="1563501980" sldId="292"/>
        </pc:sldMkLst>
      </pc:sldChg>
    </pc:docChg>
  </pc:docChgLst>
  <pc:docChgLst>
    <pc:chgData name="Sheena Peckham" userId="S::sheena.peckham@internetmatters.org::6b5af47a-4b73-494d-9608-33ad3574fffc" providerId="AD" clId="Web-{4B173077-3D52-AA4E-F470-D97D06811D43}"/>
    <pc:docChg chg="modSld">
      <pc:chgData name="Sheena Peckham" userId="S::sheena.peckham@internetmatters.org::6b5af47a-4b73-494d-9608-33ad3574fffc" providerId="AD" clId="Web-{4B173077-3D52-AA4E-F470-D97D06811D43}" dt="2025-04-14T08:58:38.325" v="4" actId="20577"/>
      <pc:docMkLst>
        <pc:docMk/>
      </pc:docMkLst>
      <pc:sldChg chg="modSp">
        <pc:chgData name="Sheena Peckham" userId="S::sheena.peckham@internetmatters.org::6b5af47a-4b73-494d-9608-33ad3574fffc" providerId="AD" clId="Web-{4B173077-3D52-AA4E-F470-D97D06811D43}" dt="2025-04-14T08:58:38.325" v="4" actId="20577"/>
        <pc:sldMkLst>
          <pc:docMk/>
          <pc:sldMk cId="2507511775" sldId="290"/>
        </pc:sldMkLst>
        <pc:spChg chg="mod">
          <ac:chgData name="Sheena Peckham" userId="S::sheena.peckham@internetmatters.org::6b5af47a-4b73-494d-9608-33ad3574fffc" providerId="AD" clId="Web-{4B173077-3D52-AA4E-F470-D97D06811D43}" dt="2025-04-14T08:58:38.325" v="4" actId="20577"/>
          <ac:spMkLst>
            <pc:docMk/>
            <pc:sldMk cId="2507511775" sldId="290"/>
            <ac:spMk id="145" creationId="{0E576F66-C9DC-6B3B-8A9E-C6ECA27DA091}"/>
          </ac:spMkLst>
        </pc:spChg>
      </pc:sldChg>
    </pc:docChg>
  </pc:docChgLst>
  <pc:docChgLst>
    <pc:chgData name="Elie Granville" userId="S::elie.granville@internetmatters.org::a1e12875-a48e-450e-a1f6-639d6d22cafc" providerId="AD" clId="Web-{B32D063A-E114-FB14-24CA-770C2DBEEECB}"/>
    <pc:docChg chg="mod">
      <pc:chgData name="Elie Granville" userId="S::elie.granville@internetmatters.org::a1e12875-a48e-450e-a1f6-639d6d22cafc" providerId="AD" clId="Web-{B32D063A-E114-FB14-24CA-770C2DBEEECB}" dt="2025-04-14T08:33:54.369" v="0"/>
      <pc:docMkLst>
        <pc:docMk/>
      </pc:docMkLst>
    </pc:docChg>
  </pc:docChgLst>
  <pc:docChgLst>
    <pc:chgData name="Sheena Peckham" userId="6b5af47a-4b73-494d-9608-33ad3574fffc" providerId="ADAL" clId="{6DBEED03-F7ED-411E-ACFA-734D8D105AA7}"/>
    <pc:docChg chg="modSld">
      <pc:chgData name="Sheena Peckham" userId="6b5af47a-4b73-494d-9608-33ad3574fffc" providerId="ADAL" clId="{6DBEED03-F7ED-411E-ACFA-734D8D105AA7}" dt="2025-04-23T08:20:47.749" v="17" actId="20577"/>
      <pc:docMkLst>
        <pc:docMk/>
      </pc:docMkLst>
      <pc:sldChg chg="modSp mod">
        <pc:chgData name="Sheena Peckham" userId="6b5af47a-4b73-494d-9608-33ad3574fffc" providerId="ADAL" clId="{6DBEED03-F7ED-411E-ACFA-734D8D105AA7}" dt="2025-04-23T08:20:47.749" v="17" actId="20577"/>
        <pc:sldMkLst>
          <pc:docMk/>
          <pc:sldMk cId="2825634085" sldId="278"/>
        </pc:sldMkLst>
        <pc:spChg chg="mod">
          <ac:chgData name="Sheena Peckham" userId="6b5af47a-4b73-494d-9608-33ad3574fffc" providerId="ADAL" clId="{6DBEED03-F7ED-411E-ACFA-734D8D105AA7}" dt="2025-04-23T08:20:47.749" v="17" actId="20577"/>
          <ac:spMkLst>
            <pc:docMk/>
            <pc:sldMk cId="2825634085" sldId="278"/>
            <ac:spMk id="145" creationId="{00000000-0000-0000-0000-000000000000}"/>
          </ac:spMkLst>
        </pc:spChg>
      </pc:sldChg>
      <pc:sldChg chg="modSp mod">
        <pc:chgData name="Sheena Peckham" userId="6b5af47a-4b73-494d-9608-33ad3574fffc" providerId="ADAL" clId="{6DBEED03-F7ED-411E-ACFA-734D8D105AA7}" dt="2025-04-23T08:17:17.109" v="13" actId="20577"/>
        <pc:sldMkLst>
          <pc:docMk/>
          <pc:sldMk cId="1951467825" sldId="287"/>
        </pc:sldMkLst>
        <pc:spChg chg="mod">
          <ac:chgData name="Sheena Peckham" userId="6b5af47a-4b73-494d-9608-33ad3574fffc" providerId="ADAL" clId="{6DBEED03-F7ED-411E-ACFA-734D8D105AA7}" dt="2025-04-23T08:17:17.109" v="13" actId="20577"/>
          <ac:spMkLst>
            <pc:docMk/>
            <pc:sldMk cId="1951467825" sldId="287"/>
            <ac:spMk id="6" creationId="{E3662687-D872-C89A-6AFE-E577519FBCBD}"/>
          </ac:spMkLst>
        </pc:spChg>
      </pc:sldChg>
    </pc:docChg>
  </pc:docChgLst>
  <pc:docChgLst>
    <pc:chgData clId="Web-{F2E72108-742E-15EC-864F-20AA60898F2D}"/>
    <pc:docChg chg="modSld">
      <pc:chgData name="" userId="" providerId="" clId="Web-{F2E72108-742E-15EC-864F-20AA60898F2D}" dt="2025-04-14T10:39:25.704" v="2" actId="20577"/>
      <pc:docMkLst>
        <pc:docMk/>
      </pc:docMkLst>
      <pc:sldChg chg="modSp">
        <pc:chgData name="" userId="" providerId="" clId="Web-{F2E72108-742E-15EC-864F-20AA60898F2D}" dt="2025-04-14T10:39:25.704" v="2" actId="20577"/>
        <pc:sldMkLst>
          <pc:docMk/>
          <pc:sldMk cId="1572751181" sldId="291"/>
        </pc:sldMkLst>
        <pc:spChg chg="mod">
          <ac:chgData name="" userId="" providerId="" clId="Web-{F2E72108-742E-15EC-864F-20AA60898F2D}" dt="2025-04-14T10:39:25.704" v="2" actId="20577"/>
          <ac:spMkLst>
            <pc:docMk/>
            <pc:sldMk cId="1572751181" sldId="291"/>
            <ac:spMk id="145" creationId="{65312AB1-C7F0-579F-C4AC-0259C5FAD55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8482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366E60DF-EA37-2AD7-7370-255CAC22B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C55CE899-AA28-F884-4A37-EF71CA2C94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6281A830-D1A0-4FCB-CDD6-E7D78F475C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5127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19403294-1FC2-912E-F800-1F08F3E9F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AE61C73A-D70C-F807-8FDA-7F0C2240D0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err="1"/>
              <a:t>Video</a:t>
            </a:r>
            <a:r>
              <a:rPr lang="en-GB"/>
              <a:t>: https</a:t>
            </a:r>
            <a:r>
              <a:rPr lang="en-GB" dirty="0"/>
              <a:t>://youtu.be/4PcSBksewVw</a:t>
            </a:r>
            <a:endParaRPr dirty="0"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76E1579C-58FD-8C5E-02F5-DC3A6B5546C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1557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3049C50E-A472-D158-71D6-C7CD00DF5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B5EFC9CB-4233-8BB1-A732-5D4181E880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DD56CBA5-4E0F-6384-872D-BFC18DFBD8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7717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56F61DD7-C07D-8F15-8635-606FB69DE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71E7AE49-68AF-8C8B-0156-7A206298EA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24D417D1-B04C-1A15-C6ED-C2AF17F3F6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596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1DB2FB31-E81C-275A-8191-F927F6532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4AE6EE7D-2B17-38E7-F83D-CD63829A63C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F3766027-34F8-62DC-0CCC-327B82A7EA5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1266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14FE78B7-577C-578D-C4CA-3375FFFE8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A219410C-F3B9-4D22-5454-00FC374D53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17110AC4-FF1C-D5EA-ED1E-FC6072F336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733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youtu.be/4PcSBksewV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 descr="Background pattern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332509" y="3264183"/>
            <a:ext cx="9430056" cy="194828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0" y="3264183"/>
            <a:ext cx="961901" cy="194828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332509" y="3264183"/>
            <a:ext cx="9123687" cy="194828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5400" b="1" i="0" u="none" strike="noStrike" cap="none">
                <a:solidFill>
                  <a:schemeClr val="lt1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The Next Online Safety Champion</a:t>
            </a:r>
            <a:endParaRPr sz="2800">
              <a:latin typeface="Montserrat" panose="00000500000000000000" pitchFamily="50" charset="0"/>
            </a:endParaRPr>
          </a:p>
        </p:txBody>
      </p:sp>
      <p:pic>
        <p:nvPicPr>
          <p:cNvPr id="92" name="Google Shape;92;p1" descr="A picture containing text,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8569" y="546903"/>
            <a:ext cx="5237018" cy="1807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 descr="A picture containing graphical user interfac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85457" y="5533900"/>
            <a:ext cx="1474034" cy="9336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21EE64-23DB-9DAF-F0DB-0231B06F5F3D}"/>
              </a:ext>
            </a:extLst>
          </p:cNvPr>
          <p:cNvSpPr txBox="1"/>
          <p:nvPr/>
        </p:nvSpPr>
        <p:spPr>
          <a:xfrm>
            <a:off x="251825" y="5364794"/>
            <a:ext cx="7950881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2400" b="0" i="0" u="none" strike="noStrike" cap="none">
                <a:solidFill>
                  <a:schemeClr val="tx1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LO: To demonstrate an understanding of key ways to stay safe online.</a:t>
            </a:r>
            <a:endParaRPr lang="en-GB" sz="2400">
              <a:solidFill>
                <a:schemeClr val="tx1"/>
              </a:solidFill>
              <a:latin typeface="Montserrat" panose="00000500000000000000" pitchFamily="50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7468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/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Starter: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is online safety?</a:t>
            </a:r>
            <a:endParaRPr/>
          </a:p>
        </p:txBody>
      </p:sp>
      <p:sp>
        <p:nvSpPr>
          <p:cNvPr id="9" name="Google Shape;145;p5">
            <a:extLst>
              <a:ext uri="{FF2B5EF4-FFF2-40B4-BE49-F238E27FC236}">
                <a16:creationId xmlns:a16="http://schemas.microsoft.com/office/drawing/2014/main" id="{2229ED93-420E-0867-8B89-FA0D84DB3B1C}"/>
              </a:ext>
            </a:extLst>
          </p:cNvPr>
          <p:cNvSpPr/>
          <p:nvPr/>
        </p:nvSpPr>
        <p:spPr>
          <a:xfrm>
            <a:off x="283674" y="2483044"/>
            <a:ext cx="4933785" cy="340780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latin typeface="Montserrat" panose="00000500000000000000" pitchFamily="50" charset="0"/>
              </a:rPr>
              <a:t>Create a mind map all about online safety.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1800" b="1">
              <a:latin typeface="Montserrat" panose="00000500000000000000" pitchFamily="50" charset="0"/>
            </a:endParaRPr>
          </a:p>
          <a:p>
            <a:pPr marL="448849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0">
                <a:latin typeface="Montserrat" panose="00000500000000000000" pitchFamily="50" charset="0"/>
              </a:rPr>
              <a:t>What do you know about online safety?</a:t>
            </a:r>
          </a:p>
          <a:p>
            <a:pPr marL="448849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1800">
              <a:latin typeface="Montserrat" panose="00000500000000000000" pitchFamily="50" charset="0"/>
            </a:endParaRPr>
          </a:p>
          <a:p>
            <a:pPr marL="448849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0">
                <a:latin typeface="Montserrat" panose="00000500000000000000" pitchFamily="50" charset="0"/>
              </a:rPr>
              <a:t>What do you think of when you hear ‘online safety’?</a:t>
            </a:r>
            <a:endParaRPr sz="1800">
              <a:latin typeface="Montserrat" panose="00000500000000000000" pitchFamily="50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E81F639-4A41-A84E-AD76-4EC4502A8A63}"/>
              </a:ext>
            </a:extLst>
          </p:cNvPr>
          <p:cNvSpPr/>
          <p:nvPr/>
        </p:nvSpPr>
        <p:spPr>
          <a:xfrm>
            <a:off x="7395882" y="3307976"/>
            <a:ext cx="2572871" cy="1963271"/>
          </a:xfrm>
          <a:prstGeom prst="ellipse">
            <a:avLst/>
          </a:prstGeom>
          <a:solidFill>
            <a:schemeClr val="bg1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>
                <a:solidFill>
                  <a:schemeClr val="tx1"/>
                </a:solidFill>
                <a:latin typeface="Montserrat" panose="00000500000000000000" pitchFamily="50" charset="0"/>
              </a:rPr>
              <a:t>ONLINE SAFETY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CC642AE-0379-9A88-995E-9705DED728A9}"/>
              </a:ext>
            </a:extLst>
          </p:cNvPr>
          <p:cNvCxnSpPr>
            <a:stCxn id="2" idx="0"/>
          </p:cNvCxnSpPr>
          <p:nvPr/>
        </p:nvCxnSpPr>
        <p:spPr>
          <a:xfrm flipV="1">
            <a:off x="8682318" y="2608729"/>
            <a:ext cx="13447" cy="699247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791005-B07E-10D6-ECCA-B1379120139B}"/>
              </a:ext>
            </a:extLst>
          </p:cNvPr>
          <p:cNvCxnSpPr>
            <a:stCxn id="2" idx="7"/>
          </p:cNvCxnSpPr>
          <p:nvPr/>
        </p:nvCxnSpPr>
        <p:spPr>
          <a:xfrm flipV="1">
            <a:off x="9591965" y="3083859"/>
            <a:ext cx="502294" cy="511631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4C0276-4F89-6987-EFEB-CF06782B712A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7233875" y="3083859"/>
            <a:ext cx="538795" cy="511631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4101493-61F2-4C08-759D-4B3FF3D66D49}"/>
              </a:ext>
            </a:extLst>
          </p:cNvPr>
          <p:cNvCxnSpPr>
            <a:stCxn id="2" idx="6"/>
          </p:cNvCxnSpPr>
          <p:nvPr/>
        </p:nvCxnSpPr>
        <p:spPr>
          <a:xfrm>
            <a:off x="9968753" y="4289612"/>
            <a:ext cx="717176" cy="4482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F7A7CC-7017-311B-D85F-9012254ED0FF}"/>
              </a:ext>
            </a:extLst>
          </p:cNvPr>
          <p:cNvCxnSpPr>
            <a:stCxn id="2" idx="5"/>
          </p:cNvCxnSpPr>
          <p:nvPr/>
        </p:nvCxnSpPr>
        <p:spPr>
          <a:xfrm>
            <a:off x="9591965" y="4983733"/>
            <a:ext cx="537883" cy="538526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10AC608-A535-193F-4E64-11AFB60D0CD9}"/>
              </a:ext>
            </a:extLst>
          </p:cNvPr>
          <p:cNvCxnSpPr>
            <a:stCxn id="2" idx="4"/>
          </p:cNvCxnSpPr>
          <p:nvPr/>
        </p:nvCxnSpPr>
        <p:spPr>
          <a:xfrm>
            <a:off x="8682318" y="5271247"/>
            <a:ext cx="0" cy="694122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0BE667E-7209-9349-EE3C-B2ED5C47F1D2}"/>
              </a:ext>
            </a:extLst>
          </p:cNvPr>
          <p:cNvCxnSpPr>
            <a:stCxn id="2" idx="3"/>
          </p:cNvCxnSpPr>
          <p:nvPr/>
        </p:nvCxnSpPr>
        <p:spPr>
          <a:xfrm flipH="1">
            <a:off x="7162800" y="4983733"/>
            <a:ext cx="609870" cy="609870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07857B3-95E8-0CE7-5591-C041944C83E3}"/>
              </a:ext>
            </a:extLst>
          </p:cNvPr>
          <p:cNvCxnSpPr>
            <a:stCxn id="2" idx="2"/>
          </p:cNvCxnSpPr>
          <p:nvPr/>
        </p:nvCxnSpPr>
        <p:spPr>
          <a:xfrm flipH="1">
            <a:off x="6620166" y="4289612"/>
            <a:ext cx="775716" cy="0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/>
          <p:cNvSpPr/>
          <p:nvPr/>
        </p:nvSpPr>
        <p:spPr>
          <a:xfrm>
            <a:off x="112245" y="2236877"/>
            <a:ext cx="11747246" cy="413423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400" b="1" i="0" u="none" strike="noStrike" cap="none" dirty="0">
                <a:solidFill>
                  <a:srgbClr val="243044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Let’s read about the character Antoni.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400" b="1" dirty="0">
              <a:solidFill>
                <a:srgbClr val="243044"/>
              </a:solidFill>
              <a:latin typeface="Montserrat" panose="00000500000000000000" pitchFamily="50" charset="0"/>
              <a:ea typeface="Century Gothic"/>
              <a:cs typeface="Century Gothic"/>
              <a:sym typeface="Century Gothic"/>
            </a:endParaRP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400" b="1" dirty="0">
              <a:solidFill>
                <a:srgbClr val="243044"/>
              </a:solidFill>
              <a:latin typeface="Montserrat" panose="00000500000000000000" pitchFamily="50" charset="0"/>
              <a:ea typeface="Century Gothic"/>
              <a:cs typeface="Century Gothic"/>
              <a:sym typeface="Century Gothic"/>
            </a:endParaRPr>
          </a:p>
          <a:p>
            <a:pPr marL="163099" marR="0" lvl="0" algn="ctr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800" b="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Antoni is 13 and likes to use social media to get better at football. Sometimes he follows and talks to people he doesn’t know offline. </a:t>
            </a:r>
          </a:p>
          <a:p>
            <a:pPr marL="163099" marR="0" lvl="0" algn="ctr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800" b="0" i="0" dirty="0">
              <a:solidFill>
                <a:srgbClr val="000000"/>
              </a:solidFill>
              <a:effectLst/>
              <a:latin typeface="Montserrat" panose="00000500000000000000" pitchFamily="50" charset="0"/>
            </a:endParaRPr>
          </a:p>
          <a:p>
            <a:pPr marL="163099" marR="0" lvl="0" algn="ctr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800" b="0" i="0" dirty="0">
              <a:solidFill>
                <a:srgbClr val="000000"/>
              </a:solidFill>
              <a:effectLst/>
              <a:latin typeface="Montserrat" panose="00000500000000000000" pitchFamily="50" charset="0"/>
            </a:endParaRPr>
          </a:p>
          <a:p>
            <a:pPr marL="163099" marR="0" lvl="0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400" b="1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What advice would you give Antoni to help him stay safe and keep things positive when he’s online?</a:t>
            </a:r>
          </a:p>
        </p:txBody>
      </p:sp>
      <p:sp>
        <p:nvSpPr>
          <p:cNvPr id="146" name="Google Shape;146;p5"/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1: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Antoni stays safe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2563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24A09F03-106C-71E5-C0C3-3DA707473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EAB4B915-8E0D-B360-0915-E7987639CB75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2439800-C3CE-4476-3E54-9E5A6A46A74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9723F897-E73B-130F-06AC-E73F06ECC17E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93A3A58D-B47B-8000-CA17-E9B8C739BCF9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5B2EF3E9-E04B-BCE7-62BB-7483479EA645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Online Safety Champion, Antoni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1E0B43-0691-CAAC-428D-804DDABEE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68" y="2025592"/>
            <a:ext cx="3267278" cy="46211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3D2509-D2C1-E5D6-E3C7-CBF4D0654E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8173" y="2020973"/>
            <a:ext cx="3379781" cy="46303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662687-D872-C89A-6AFE-E577519FBCBD}"/>
              </a:ext>
            </a:extLst>
          </p:cNvPr>
          <p:cNvSpPr txBox="1"/>
          <p:nvPr/>
        </p:nvSpPr>
        <p:spPr>
          <a:xfrm>
            <a:off x="7493551" y="2007610"/>
            <a:ext cx="439768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Montserrat" panose="00000500000000000000" pitchFamily="50" charset="0"/>
              </a:rPr>
              <a:t>Name</a:t>
            </a:r>
            <a:r>
              <a:rPr lang="en-GB" dirty="0">
                <a:latin typeface="Montserrat" panose="00000500000000000000" pitchFamily="50" charset="0"/>
              </a:rPr>
              <a:t>: Antoni</a:t>
            </a:r>
          </a:p>
          <a:p>
            <a:r>
              <a:rPr lang="en-GB" b="1" dirty="0">
                <a:latin typeface="Montserrat" panose="00000500000000000000" pitchFamily="50" charset="0"/>
              </a:rPr>
              <a:t>Gender</a:t>
            </a:r>
            <a:r>
              <a:rPr lang="en-GB" dirty="0">
                <a:latin typeface="Montserrat" panose="00000500000000000000" pitchFamily="50" charset="0"/>
              </a:rPr>
              <a:t>: Boy</a:t>
            </a:r>
          </a:p>
          <a:p>
            <a:r>
              <a:rPr lang="en-GB" b="1" dirty="0">
                <a:latin typeface="Montserrat" panose="00000500000000000000" pitchFamily="50" charset="0"/>
              </a:rPr>
              <a:t>Age</a:t>
            </a:r>
            <a:r>
              <a:rPr lang="en-GB" dirty="0">
                <a:latin typeface="Montserrat" panose="00000500000000000000" pitchFamily="50" charset="0"/>
              </a:rPr>
              <a:t>: 13</a:t>
            </a:r>
          </a:p>
          <a:p>
            <a:r>
              <a:rPr lang="en-GB" b="1" dirty="0">
                <a:latin typeface="Montserrat" panose="00000500000000000000" pitchFamily="50" charset="0"/>
              </a:rPr>
              <a:t>City</a:t>
            </a:r>
            <a:r>
              <a:rPr lang="en-GB" dirty="0">
                <a:latin typeface="Montserrat" panose="00000500000000000000" pitchFamily="50" charset="0"/>
              </a:rPr>
              <a:t>: London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Likes</a:t>
            </a:r>
            <a:r>
              <a:rPr lang="en-GB" dirty="0">
                <a:latin typeface="Montserrat" panose="00000500000000000000" pitchFamily="50" charset="0"/>
              </a:rPr>
              <a:t>: Watching videos, playing video games, chatting with friends.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Family</a:t>
            </a:r>
            <a:r>
              <a:rPr lang="en-GB" dirty="0">
                <a:latin typeface="Montserrat" panose="00000500000000000000" pitchFamily="50" charset="0"/>
              </a:rPr>
              <a:t>: Mum and dad</a:t>
            </a:r>
          </a:p>
          <a:p>
            <a:r>
              <a:rPr lang="en-GB" b="1" dirty="0">
                <a:latin typeface="Montserrat" panose="00000500000000000000" pitchFamily="50" charset="0"/>
              </a:rPr>
              <a:t>Friends</a:t>
            </a:r>
            <a:r>
              <a:rPr lang="en-GB" dirty="0">
                <a:latin typeface="Montserrat" panose="00000500000000000000" pitchFamily="50" charset="0"/>
              </a:rPr>
              <a:t>: Also like football; his best friend is Ahmed and they play football on a top team together.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Online safety issues</a:t>
            </a:r>
            <a:r>
              <a:rPr lang="en-GB" dirty="0">
                <a:latin typeface="Montserrat" panose="00000500000000000000" pitchFamily="50" charset="0"/>
              </a:rPr>
              <a:t>: Privacy, being hacked, talking to strangers</a:t>
            </a:r>
          </a:p>
          <a:p>
            <a:r>
              <a:rPr lang="en-GB" b="1" dirty="0">
                <a:latin typeface="Montserrat" panose="00000500000000000000" pitchFamily="50" charset="0"/>
              </a:rPr>
              <a:t>How he stays safe</a:t>
            </a:r>
            <a:r>
              <a:rPr lang="en-GB" dirty="0">
                <a:latin typeface="Montserrat" panose="00000500000000000000" pitchFamily="50" charset="0"/>
              </a:rPr>
              <a:t>: Keeps his profiles private, keeps a strong password, only shares photos with friends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Anything else</a:t>
            </a:r>
            <a:r>
              <a:rPr lang="en-GB" dirty="0">
                <a:latin typeface="Montserrat" panose="00000500000000000000" pitchFamily="50" charset="0"/>
              </a:rPr>
              <a:t>: He wants to be a footballer when he grows up.</a:t>
            </a:r>
          </a:p>
        </p:txBody>
      </p:sp>
    </p:spTree>
    <p:extLst>
      <p:ext uri="{BB962C8B-B14F-4D97-AF65-F5344CB8AC3E}">
        <p14:creationId xmlns:p14="http://schemas.microsoft.com/office/powerpoint/2010/main" val="1951467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0F108BD1-451B-7271-9FA7-F73F048A9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3F0743D1-0E7C-D144-E55D-AFDD6222B136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9BB8D407-2AB6-00C4-7549-118FFB695F1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04AC72B6-6108-06B0-0E62-C05D34D5CA4A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D62C1FB8-C0D1-A3C9-62A2-DE451101D5A7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716EBC0F-34A3-3FCA-C330-2CD67BC9DC4B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24F2A0-6DF6-F2CB-05FA-128FDC054F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509" y="2007610"/>
            <a:ext cx="3267278" cy="4621123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0C92EF0F-EC14-057A-F146-31B8E212D75F}"/>
              </a:ext>
            </a:extLst>
          </p:cNvPr>
          <p:cNvSpPr/>
          <p:nvPr/>
        </p:nvSpPr>
        <p:spPr>
          <a:xfrm>
            <a:off x="3904488" y="3840480"/>
            <a:ext cx="1344168" cy="1197864"/>
          </a:xfrm>
          <a:prstGeom prst="rightArrow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cartoon of a child&#10;&#10;AI-generated content may be incorrect.">
            <a:extLst>
              <a:ext uri="{FF2B5EF4-FFF2-40B4-BE49-F238E27FC236}">
                <a16:creationId xmlns:a16="http://schemas.microsoft.com/office/drawing/2014/main" id="{CB9B9FE7-AF3F-D1EB-54DA-B555788A14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9214" y="1884413"/>
            <a:ext cx="4792840" cy="47928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1E134A-E463-5F37-73A6-7190ECBEA228}"/>
              </a:ext>
            </a:extLst>
          </p:cNvPr>
          <p:cNvSpPr txBox="1"/>
          <p:nvPr/>
        </p:nvSpPr>
        <p:spPr>
          <a:xfrm>
            <a:off x="8842550" y="2916811"/>
            <a:ext cx="2688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Montserrat" panose="00000500000000000000" pitchFamily="50" charset="0"/>
              </a:rPr>
              <a:t>You are creating an Online Safety Champion for the next Digital Matters story.</a:t>
            </a:r>
          </a:p>
          <a:p>
            <a:endParaRPr lang="en-GB" sz="1800" dirty="0">
              <a:latin typeface="Montserrat" panose="00000500000000000000" pitchFamily="50" charset="0"/>
            </a:endParaRPr>
          </a:p>
          <a:p>
            <a:r>
              <a:rPr lang="en-GB" sz="1800" dirty="0">
                <a:latin typeface="Montserrat" panose="00000500000000000000" pitchFamily="50" charset="0"/>
              </a:rPr>
              <a:t>Let’s learn more [</a:t>
            </a:r>
            <a:r>
              <a:rPr lang="en-GB" sz="1800" dirty="0">
                <a:latin typeface="Montserrat" panose="00000500000000000000" pitchFamily="50" charset="0"/>
                <a:hlinkClick r:id="rId7"/>
              </a:rPr>
              <a:t>watch video</a:t>
            </a:r>
            <a:r>
              <a:rPr lang="en-GB" sz="1800" dirty="0">
                <a:latin typeface="Montserrat" panose="00000500000000000000" pitchFamily="50" charset="0"/>
              </a:rPr>
              <a:t>].</a:t>
            </a:r>
          </a:p>
        </p:txBody>
      </p:sp>
    </p:spTree>
    <p:extLst>
      <p:ext uri="{BB962C8B-B14F-4D97-AF65-F5344CB8AC3E}">
        <p14:creationId xmlns:p14="http://schemas.microsoft.com/office/powerpoint/2010/main" val="259096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5768849E-A7D1-A68A-DD3A-7BEA61A5E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38C769C1-9AA7-7F68-D106-CE75E4D7230C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CE827863-4F99-D746-A902-5D0C90702BC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57903079-EE26-D8E8-7860-C37F03DC738B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 i="0" u="none" strike="noStrike" cap="none">
                <a:solidFill>
                  <a:srgbClr val="243044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You are going to create a NEW character for Digital Matters.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b="1">
              <a:solidFill>
                <a:srgbClr val="243044"/>
              </a:solidFill>
              <a:effectLst/>
              <a:latin typeface="Montserrat" panose="00000500000000000000" pitchFamily="50" charset="0"/>
              <a:sym typeface="Century Gothic"/>
            </a:endParaRP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i="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Your character will be someone who faces an online safety issue in their story and will have to make positive choices to solve the issue.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b="1" i="0">
              <a:solidFill>
                <a:srgbClr val="243044"/>
              </a:solidFill>
              <a:effectLst/>
              <a:latin typeface="Montserrat" panose="00000500000000000000" pitchFamily="50" charset="0"/>
              <a:sym typeface="Century Gothic"/>
            </a:endParaRP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To enter, you must draw your character and fill o</a:t>
            </a:r>
            <a:r>
              <a:rPr lang="en-GB" sz="2000" b="1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ut the whole questionnaire (both pages).</a:t>
            </a:r>
            <a:endParaRPr lang="en-GB" sz="2000" b="1" i="0">
              <a:solidFill>
                <a:srgbClr val="000000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3DF017FE-384A-AA01-758F-8B4214D3442E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F9FA554B-E7E0-2522-803C-147EF414B83D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C38A34A6-7DA6-C992-DB4B-24ED9DACB348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3370BD-E1F2-3DBB-F7D2-771452BDB0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5512" y="2281560"/>
            <a:ext cx="2211157" cy="31273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487F37-20E3-13A0-3D54-A9BDD7CA0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2054" y="3119717"/>
            <a:ext cx="2270244" cy="31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82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8C7D8AE6-13BD-8265-9FE0-E1EE03248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F01A6CA6-17C4-59CC-D2D7-92ABC900A0A9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CA3525E8-7F78-9200-45DC-EC2BC10B80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0E576F66-C9DC-6B3B-8A9E-C6ECA27DA091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2560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effectLst/>
                <a:latin typeface="Montserrat"/>
                <a:sym typeface="Century Gothic"/>
              </a:rPr>
              <a:t>The winning character </a:t>
            </a:r>
            <a:r>
              <a:rPr lang="en-GB" sz="2000" b="1">
                <a:solidFill>
                  <a:srgbClr val="243044"/>
                </a:solidFill>
                <a:latin typeface="Montserrat"/>
                <a:sym typeface="Century Gothic"/>
              </a:rPr>
              <a:t>will</a:t>
            </a:r>
            <a:r>
              <a:rPr lang="en-GB" sz="2000" b="1">
                <a:solidFill>
                  <a:srgbClr val="243044"/>
                </a:solidFill>
                <a:effectLst/>
                <a:latin typeface="Montserrat"/>
                <a:sym typeface="Century Gothic"/>
              </a:rPr>
              <a:t>:</a:t>
            </a:r>
            <a:endParaRPr lang="en-US">
              <a:latin typeface="Montserrat"/>
            </a:endParaRPr>
          </a:p>
          <a:p>
            <a:pPr marL="162560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b="1">
              <a:solidFill>
                <a:srgbClr val="243044"/>
              </a:solidFill>
              <a:effectLst/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Be </a:t>
            </a:r>
            <a:r>
              <a:rPr lang="en-GB" sz="2000" b="1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different</a:t>
            </a:r>
            <a:r>
              <a:rPr lang="en-GB" sz="200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 to the Digital Matters characters</a:t>
            </a: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 that already have stories (seen in the video)</a:t>
            </a: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Be </a:t>
            </a:r>
            <a:r>
              <a:rPr lang="en-GB" sz="2000" b="1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realistic</a:t>
            </a: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 (</a:t>
            </a: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like a real person who might go to school with you)</a:t>
            </a: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Show</a:t>
            </a: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 your understanding of </a:t>
            </a:r>
            <a:r>
              <a:rPr lang="en-GB" sz="2000" b="1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staying safe online</a:t>
            </a:r>
            <a:endParaRPr lang="en-GB" sz="2000" b="1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 b="1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Have a range of </a:t>
            </a:r>
            <a:r>
              <a:rPr lang="en-GB" sz="2000" b="1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online and offline hobbies</a:t>
            </a:r>
            <a:endParaRPr lang="en-GB" sz="2000" b="1">
              <a:solidFill>
                <a:srgbClr val="243044"/>
              </a:solidFill>
              <a:latin typeface="Montserrat" panose="00000500000000000000" pitchFamily="50" charset="0"/>
            </a:endParaRP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B2DC2737-8B4A-55B6-50CB-6F6BABBA7E49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30B1D280-D5DD-B47C-E670-11201CB4901A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7185F751-A482-8642-29AE-69A601BA8D3D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0751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A4D2E12B-91C9-208B-ACBF-9359FD623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CA3AF9B4-43DF-0C48-B2E3-94AFE4F982A7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AA1E069-EAF6-B07E-F24C-E318D88B7C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65312AB1-C7F0-579F-C4AC-0259C5FAD552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 dirty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To win: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dirty="0">
              <a:solidFill>
                <a:srgbClr val="243044"/>
              </a:solidFill>
              <a:effectLst/>
              <a:latin typeface="Montserrat" panose="00000500000000000000" pitchFamily="50" charset="0"/>
              <a:sym typeface="Century Gothic"/>
            </a:endParaRP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Complete the character template and questionnaire (your teacher will tell you how to get them)</a:t>
            </a: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43044"/>
              </a:solidFill>
              <a:latin typeface="Montserrat" panose="00000500000000000000" pitchFamily="50" charset="0"/>
              <a:sym typeface="Century Gothic"/>
            </a:endParaRP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Give your entry to your teacher who will send it to Digital Matters</a:t>
            </a: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43044"/>
              </a:solidFill>
              <a:latin typeface="Montserrat" panose="00000500000000000000" pitchFamily="50" charset="0"/>
              <a:sym typeface="Century Gothic"/>
            </a:endParaRP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A panel of judges will choose the entry based on how different the character is, how much they know about online safety and how detailed your entries are.</a:t>
            </a: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43044"/>
              </a:solidFill>
              <a:latin typeface="Montserrat" panose="00000500000000000000" pitchFamily="50" charset="0"/>
              <a:sym typeface="Century Gothic"/>
            </a:endParaRPr>
          </a:p>
          <a:p>
            <a:pPr marL="162560"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latin typeface="Montserrat"/>
                <a:sym typeface="Century Gothic"/>
              </a:rPr>
              <a:t>The competition closes 20 June 2025. </a:t>
            </a:r>
            <a:r>
              <a:rPr lang="en-GB" sz="2000" dirty="0">
                <a:solidFill>
                  <a:srgbClr val="243044"/>
                </a:solidFill>
                <a:latin typeface="Montserrat"/>
                <a:sym typeface="Century Gothic"/>
              </a:rPr>
              <a:t>All entries must be received by then.</a:t>
            </a:r>
            <a:endParaRPr lang="en-GB" sz="2000" dirty="0">
              <a:solidFill>
                <a:srgbClr val="243044"/>
              </a:solidFill>
              <a:latin typeface="Montserrat"/>
            </a:endParaRP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6FF46277-2911-1E18-A47E-B54764220D15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F1194977-7143-730B-1924-0AF66014B40F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A6DE3A82-62A8-4834-18A6-51829AEABFEB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784143-0701-098E-4818-3E34882BB361}"/>
              </a:ext>
            </a:extLst>
          </p:cNvPr>
          <p:cNvSpPr/>
          <p:nvPr/>
        </p:nvSpPr>
        <p:spPr>
          <a:xfrm>
            <a:off x="8157882" y="2221947"/>
            <a:ext cx="3541059" cy="4123765"/>
          </a:xfrm>
          <a:prstGeom prst="rect">
            <a:avLst/>
          </a:prstGeom>
          <a:solidFill>
            <a:srgbClr val="F29C38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u="sng">
                <a:latin typeface="Montserrat" panose="00000500000000000000" pitchFamily="50" charset="0"/>
              </a:rPr>
              <a:t>Prizes</a:t>
            </a:r>
            <a:r>
              <a:rPr lang="en-GB" sz="2000" b="1">
                <a:latin typeface="Montserrat" panose="00000500000000000000" pitchFamily="50" charset="0"/>
              </a:rPr>
              <a:t>:</a:t>
            </a:r>
          </a:p>
          <a:p>
            <a:pPr algn="ctr"/>
            <a:endParaRPr lang="en-GB" sz="1800">
              <a:latin typeface="Montserrat" panose="00000500000000000000" pitchFamily="50" charset="0"/>
            </a:endParaRPr>
          </a:p>
          <a:p>
            <a:r>
              <a:rPr lang="en-GB" sz="1800" b="1">
                <a:latin typeface="Montserrat" panose="00000500000000000000" pitchFamily="50" charset="0"/>
              </a:rPr>
              <a:t>1st place: £7,500 donation (including £500 Tesco gift card)</a:t>
            </a:r>
          </a:p>
          <a:p>
            <a:endParaRPr lang="en-GB" sz="1800">
              <a:latin typeface="Montserrat" panose="00000500000000000000" pitchFamily="50" charset="0"/>
            </a:endParaRPr>
          </a:p>
          <a:p>
            <a:r>
              <a:rPr lang="en-GB" sz="1800" b="1">
                <a:latin typeface="Montserrat" panose="00000500000000000000" pitchFamily="50" charset="0"/>
              </a:rPr>
              <a:t>2nd place</a:t>
            </a:r>
            <a:r>
              <a:rPr lang="en-GB" sz="1800">
                <a:latin typeface="Montserrat" panose="00000500000000000000" pitchFamily="50" charset="0"/>
              </a:rPr>
              <a:t>: £5,000 donation (including £500 Tesco gift card)</a:t>
            </a:r>
          </a:p>
          <a:p>
            <a:endParaRPr lang="en-GB" sz="1800">
              <a:latin typeface="Montserrat" panose="00000500000000000000" pitchFamily="50" charset="0"/>
            </a:endParaRPr>
          </a:p>
          <a:p>
            <a:r>
              <a:rPr lang="en-GB" sz="1800" b="1">
                <a:latin typeface="Montserrat" panose="00000500000000000000" pitchFamily="50" charset="0"/>
              </a:rPr>
              <a:t>3rd place</a:t>
            </a:r>
            <a:r>
              <a:rPr lang="en-GB" sz="1800">
                <a:latin typeface="Montserrat" panose="00000500000000000000" pitchFamily="50" charset="0"/>
              </a:rPr>
              <a:t>: £2,500 donation (including £500 Tesco gift card)</a:t>
            </a:r>
          </a:p>
        </p:txBody>
      </p:sp>
    </p:spTree>
    <p:extLst>
      <p:ext uri="{BB962C8B-B14F-4D97-AF65-F5344CB8AC3E}">
        <p14:creationId xmlns:p14="http://schemas.microsoft.com/office/powerpoint/2010/main" val="1572751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ACC5A5EF-A980-2224-EB8E-84E329F64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56A7D6CA-5409-BBAA-2A2B-3883FEC3BFCB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06239F0-4EDE-8125-E8EF-AFFFB83826C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E5CF38A6-04BF-FCAA-7AF1-6E1C6C6644D7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Let’s share our ideas for our Online Safety Champion entry!</a:t>
            </a: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922B831E-BD3F-5536-95A9-2AA6615BD3E4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2F9FBA0F-DE91-A7B8-2601-E56621A4B70A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F9C03588-4BBD-64E2-37EE-FE3AB1ACB954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Plenary</a:t>
            </a:r>
            <a:endParaRPr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339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5226D7B19CC04E8356726D947DA6F4" ma:contentTypeVersion="18" ma:contentTypeDescription="Create a new document." ma:contentTypeScope="" ma:versionID="5be76545890a5dc7efe71e58beca4d57">
  <xsd:schema xmlns:xsd="http://www.w3.org/2001/XMLSchema" xmlns:xs="http://www.w3.org/2001/XMLSchema" xmlns:p="http://schemas.microsoft.com/office/2006/metadata/properties" xmlns:ns2="75cd02d9-b783-4e3d-ab7b-e8c32f5db2ed" xmlns:ns3="3dbc0e59-02d6-4b42-b0b0-462b7a285c36" targetNamespace="http://schemas.microsoft.com/office/2006/metadata/properties" ma:root="true" ma:fieldsID="cfb7dadc30dfcfb50ceb7ac94ada0912" ns2:_="" ns3:_="">
    <xsd:import namespace="75cd02d9-b783-4e3d-ab7b-e8c32f5db2ed"/>
    <xsd:import namespace="3dbc0e59-02d6-4b42-b0b0-462b7a285c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d02d9-b783-4e3d-ab7b-e8c32f5db2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e50e48a-81cd-4bbe-8b8e-998ab68a0e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bc0e59-02d6-4b42-b0b0-462b7a285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303f493-98ec-408e-9f32-2a5896a42c89}" ma:internalName="TaxCatchAll" ma:showField="CatchAllData" ma:web="3dbc0e59-02d6-4b42-b0b0-462b7a285c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bc0e59-02d6-4b42-b0b0-462b7a285c36" xsi:nil="true"/>
    <lcf76f155ced4ddcb4097134ff3c332f xmlns="75cd02d9-b783-4e3d-ab7b-e8c32f5db2e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E6FB4A-9038-4C02-9220-7D497EEED5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3536E5-7D09-4046-AAC2-1803C9C5C7F2}">
  <ds:schemaRefs>
    <ds:schemaRef ds:uri="3dbc0e59-02d6-4b42-b0b0-462b7a285c36"/>
    <ds:schemaRef ds:uri="75cd02d9-b783-4e3d-ab7b-e8c32f5db2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28812A3-AEF4-449B-BE82-F8DCCC545D7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3dbc0e59-02d6-4b42-b0b0-462b7a285c36"/>
    <ds:schemaRef ds:uri="75cd02d9-b783-4e3d-ab7b-e8c32f5db2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523</Words>
  <Application>Microsoft Office PowerPoint</Application>
  <PresentationFormat>Widescreen</PresentationFormat>
  <Paragraphs>72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Century Gothic</vt:lpstr>
      <vt:lpstr>Arial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Pamplin</dc:creator>
  <cp:lastModifiedBy>Sheena Peckham</cp:lastModifiedBy>
  <cp:revision>4</cp:revision>
  <dcterms:created xsi:type="dcterms:W3CDTF">2022-03-02T09:57:17Z</dcterms:created>
  <dcterms:modified xsi:type="dcterms:W3CDTF">2025-05-28T12:17:20Z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0x010100E25226D7B19CC04E8356726D947DA6F4</vt:lpwstr>
  </property>
  <property fmtid="{D5CDD505-2E9C-101B-9397-08002B2CF9AE}" pid="3" name="MediaServiceImageTags">
    <vt:lpwstr/>
  </property>
</Properties>
</file>